
<file path=[Content_Types].xml><?xml version="1.0" encoding="utf-8"?>
<Types xmlns="http://schemas.openxmlformats.org/package/2006/content-types">
  <Default Extension="png" ContentType="image/png"/>
  <Default Extension="bin" ContentType="application/vnd.openxmlformats-officedocument.oleObject"/>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713" r:id="rId5"/>
    <p:sldMasterId id="2147483831" r:id="rId6"/>
    <p:sldMasterId id="2147483833" r:id="rId7"/>
    <p:sldMasterId id="2147483839" r:id="rId8"/>
    <p:sldMasterId id="2147483883" r:id="rId9"/>
    <p:sldMasterId id="2147483901" r:id="rId10"/>
    <p:sldMasterId id="2147483981" r:id="rId11"/>
    <p:sldMasterId id="2147483993" r:id="rId12"/>
  </p:sldMasterIdLst>
  <p:notesMasterIdLst>
    <p:notesMasterId r:id="rId68"/>
  </p:notesMasterIdLst>
  <p:handoutMasterIdLst>
    <p:handoutMasterId r:id="rId69"/>
  </p:handoutMasterIdLst>
  <p:sldIdLst>
    <p:sldId id="1323" r:id="rId13"/>
    <p:sldId id="256" r:id="rId14"/>
    <p:sldId id="1200" r:id="rId15"/>
    <p:sldId id="266" r:id="rId16"/>
    <p:sldId id="1201" r:id="rId17"/>
    <p:sldId id="286" r:id="rId18"/>
    <p:sldId id="1265" r:id="rId19"/>
    <p:sldId id="1255" r:id="rId20"/>
    <p:sldId id="1366" r:id="rId21"/>
    <p:sldId id="1367" r:id="rId22"/>
    <p:sldId id="1337" r:id="rId23"/>
    <p:sldId id="1260" r:id="rId24"/>
    <p:sldId id="1368" r:id="rId25"/>
    <p:sldId id="1269" r:id="rId26"/>
    <p:sldId id="1135" r:id="rId27"/>
    <p:sldId id="648" r:id="rId28"/>
    <p:sldId id="1217" r:id="rId29"/>
    <p:sldId id="1243" r:id="rId30"/>
    <p:sldId id="1214" r:id="rId31"/>
    <p:sldId id="1369" r:id="rId32"/>
    <p:sldId id="1136" r:id="rId33"/>
    <p:sldId id="279" r:id="rId34"/>
    <p:sldId id="1138" r:id="rId35"/>
    <p:sldId id="1324" r:id="rId36"/>
    <p:sldId id="914" r:id="rId37"/>
    <p:sldId id="1192" r:id="rId38"/>
    <p:sldId id="1193" r:id="rId39"/>
    <p:sldId id="1194" r:id="rId40"/>
    <p:sldId id="1195" r:id="rId41"/>
    <p:sldId id="1373" r:id="rId42"/>
    <p:sldId id="915" r:id="rId43"/>
    <p:sldId id="1309" r:id="rId44"/>
    <p:sldId id="1363" r:id="rId45"/>
    <p:sldId id="1140" r:id="rId46"/>
    <p:sldId id="1370" r:id="rId47"/>
    <p:sldId id="1321" r:id="rId48"/>
    <p:sldId id="1371" r:id="rId49"/>
    <p:sldId id="1240" r:id="rId50"/>
    <p:sldId id="1241" r:id="rId51"/>
    <p:sldId id="1144" r:id="rId52"/>
    <p:sldId id="1242" r:id="rId53"/>
    <p:sldId id="1145" r:id="rId54"/>
    <p:sldId id="1334" r:id="rId55"/>
    <p:sldId id="1094" r:id="rId56"/>
    <p:sldId id="1151" r:id="rId57"/>
    <p:sldId id="1362" r:id="rId58"/>
    <p:sldId id="1341" r:id="rId59"/>
    <p:sldId id="1344" r:id="rId60"/>
    <p:sldId id="1355" r:id="rId61"/>
    <p:sldId id="1345" r:id="rId62"/>
    <p:sldId id="1361" r:id="rId63"/>
    <p:sldId id="1360" r:id="rId64"/>
    <p:sldId id="1154" r:id="rId65"/>
    <p:sldId id="745" r:id="rId66"/>
    <p:sldId id="1202" r:id="rId6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022A349-25CC-4002-92AD-1B4A7269185D}">
          <p14:sldIdLst>
            <p14:sldId id="1323"/>
            <p14:sldId id="256"/>
            <p14:sldId id="1200"/>
            <p14:sldId id="266"/>
            <p14:sldId id="1201"/>
            <p14:sldId id="286"/>
            <p14:sldId id="1265"/>
            <p14:sldId id="1255"/>
            <p14:sldId id="1366"/>
            <p14:sldId id="1367"/>
            <p14:sldId id="1337"/>
            <p14:sldId id="1260"/>
            <p14:sldId id="1368"/>
            <p14:sldId id="1269"/>
          </p14:sldIdLst>
        </p14:section>
        <p14:section name="Default Section" id="{F83FAB5C-860E-4D4B-ABE7-16AD061686E9}">
          <p14:sldIdLst>
            <p14:sldId id="1135"/>
            <p14:sldId id="648"/>
            <p14:sldId id="1217"/>
            <p14:sldId id="1243"/>
            <p14:sldId id="1214"/>
            <p14:sldId id="1369"/>
            <p14:sldId id="1136"/>
            <p14:sldId id="279"/>
            <p14:sldId id="1138"/>
            <p14:sldId id="1324"/>
            <p14:sldId id="914"/>
            <p14:sldId id="1192"/>
            <p14:sldId id="1193"/>
            <p14:sldId id="1194"/>
            <p14:sldId id="1195"/>
            <p14:sldId id="1373"/>
            <p14:sldId id="915"/>
            <p14:sldId id="1309"/>
            <p14:sldId id="1363"/>
            <p14:sldId id="1140"/>
            <p14:sldId id="1370"/>
            <p14:sldId id="1321"/>
            <p14:sldId id="1371"/>
            <p14:sldId id="1240"/>
            <p14:sldId id="1241"/>
            <p14:sldId id="1144"/>
            <p14:sldId id="1242"/>
            <p14:sldId id="1145"/>
            <p14:sldId id="1334"/>
            <p14:sldId id="1094"/>
            <p14:sldId id="1151"/>
            <p14:sldId id="1362"/>
            <p14:sldId id="1341"/>
            <p14:sldId id="1344"/>
            <p14:sldId id="1355"/>
            <p14:sldId id="1345"/>
            <p14:sldId id="1361"/>
            <p14:sldId id="1360"/>
            <p14:sldId id="1154"/>
            <p14:sldId id="745"/>
            <p14:sldId id="120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llen (ESO), Paul J" initials="M(PJ" lastIdx="1" clrIdx="0">
    <p:extLst>
      <p:ext uri="{19B8F6BF-5375-455C-9EA6-DF929625EA0E}">
        <p15:presenceInfo xmlns:p15="http://schemas.microsoft.com/office/powerpoint/2012/main" userId="S-1-5-21-852109325-4236797708-1392725387-123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9C1"/>
    <a:srgbClr val="FFBF22"/>
    <a:srgbClr val="FCF3E7"/>
    <a:srgbClr val="C85412"/>
    <a:srgbClr val="E61E84"/>
    <a:srgbClr val="FFCE2C"/>
    <a:srgbClr val="FF5D00"/>
    <a:srgbClr val="20201E"/>
    <a:srgbClr val="6A2C91"/>
    <a:srgbClr val="E754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985CF2-1997-4DBB-B5D4-30DE234D8C49}" v="189" dt="2020-11-25T10:09:36.0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26" autoAdjust="0"/>
    <p:restoredTop sz="93883" autoAdjust="0"/>
  </p:normalViewPr>
  <p:slideViewPr>
    <p:cSldViewPr snapToGrid="0" snapToObjects="1">
      <p:cViewPr varScale="1">
        <p:scale>
          <a:sx n="60" d="100"/>
          <a:sy n="60" d="100"/>
        </p:scale>
        <p:origin x="812" y="52"/>
      </p:cViewPr>
      <p:guideLst/>
    </p:cSldViewPr>
  </p:slideViewPr>
  <p:notesTextViewPr>
    <p:cViewPr>
      <p:scale>
        <a:sx n="40" d="100"/>
        <a:sy n="40" d="100"/>
      </p:scale>
      <p:origin x="0" y="0"/>
    </p:cViewPr>
  </p:notesTextViewPr>
  <p:sorterViewPr>
    <p:cViewPr>
      <p:scale>
        <a:sx n="66" d="100"/>
        <a:sy n="66" d="100"/>
      </p:scale>
      <p:origin x="0" y="0"/>
    </p:cViewPr>
  </p:sorterViewPr>
  <p:notesViewPr>
    <p:cSldViewPr snapToGrid="0" snapToObjects="1">
      <p:cViewPr varScale="1">
        <p:scale>
          <a:sx n="97" d="100"/>
          <a:sy n="97" d="100"/>
        </p:scale>
        <p:origin x="4328" y="20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slide" Target="slides/slide51.xml"/><Relationship Id="rId68" Type="http://schemas.openxmlformats.org/officeDocument/2006/relationships/notesMaster" Target="notesMasters/notesMaster1.xml"/><Relationship Id="rId76" Type="http://schemas.microsoft.com/office/2015/10/relationships/revisionInfo" Target="revisionInfo.xml"/><Relationship Id="rId7" Type="http://schemas.openxmlformats.org/officeDocument/2006/relationships/slideMaster" Target="slideMasters/slideMaster4.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66" Type="http://schemas.openxmlformats.org/officeDocument/2006/relationships/slide" Target="slides/slide54.xml"/><Relationship Id="rId7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61" Type="http://schemas.openxmlformats.org/officeDocument/2006/relationships/slide" Target="slides/slide49.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slide" Target="slides/slide48.xml"/><Relationship Id="rId65" Type="http://schemas.openxmlformats.org/officeDocument/2006/relationships/slide" Target="slides/slide53.xml"/><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slide" Target="slides/slide52.xml"/><Relationship Id="rId69"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slide" Target="slides/slide39.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67" Type="http://schemas.openxmlformats.org/officeDocument/2006/relationships/slide" Target="slides/slide55.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slide" Target="slides/slide50.xml"/><Relationship Id="rId70" Type="http://schemas.openxmlformats.org/officeDocument/2006/relationships/commentAuthors" Target="commentAuthors.xml"/><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llen (ESO), Paul J" userId="bf3d1d73-b4d7-4bb4-8793-c91dcec30622" providerId="ADAL" clId="{DEDF203D-718B-4AE1-B789-269DA3348E3F}"/>
    <pc:docChg chg="undo custSel addSld delSld modSld sldOrd modSection">
      <pc:chgData name="Mullen (ESO), Paul J" userId="bf3d1d73-b4d7-4bb4-8793-c91dcec30622" providerId="ADAL" clId="{DEDF203D-718B-4AE1-B789-269DA3348E3F}" dt="2020-11-25T14:46:13.585" v="336" actId="13926"/>
      <pc:docMkLst>
        <pc:docMk/>
      </pc:docMkLst>
      <pc:sldChg chg="modSp">
        <pc:chgData name="Mullen (ESO), Paul J" userId="bf3d1d73-b4d7-4bb4-8793-c91dcec30622" providerId="ADAL" clId="{DEDF203D-718B-4AE1-B789-269DA3348E3F}" dt="2020-11-25T09:39:39.093" v="141" actId="6549"/>
        <pc:sldMkLst>
          <pc:docMk/>
          <pc:sldMk cId="1628705582" sldId="286"/>
        </pc:sldMkLst>
        <pc:spChg chg="mod">
          <ac:chgData name="Mullen (ESO), Paul J" userId="bf3d1d73-b4d7-4bb4-8793-c91dcec30622" providerId="ADAL" clId="{DEDF203D-718B-4AE1-B789-269DA3348E3F}" dt="2020-11-25T09:39:39.093" v="141" actId="6549"/>
          <ac:spMkLst>
            <pc:docMk/>
            <pc:sldMk cId="1628705582" sldId="286"/>
            <ac:spMk id="5" creationId="{CBFC64B9-63BE-4CA2-8BCC-E32AD634F51C}"/>
          </ac:spMkLst>
        </pc:spChg>
      </pc:sldChg>
      <pc:sldChg chg="modSp">
        <pc:chgData name="Mullen (ESO), Paul J" userId="bf3d1d73-b4d7-4bb4-8793-c91dcec30622" providerId="ADAL" clId="{DEDF203D-718B-4AE1-B789-269DA3348E3F}" dt="2020-11-25T09:40:14.380" v="173" actId="6549"/>
        <pc:sldMkLst>
          <pc:docMk/>
          <pc:sldMk cId="3437504145" sldId="648"/>
        </pc:sldMkLst>
        <pc:spChg chg="mod">
          <ac:chgData name="Mullen (ESO), Paul J" userId="bf3d1d73-b4d7-4bb4-8793-c91dcec30622" providerId="ADAL" clId="{DEDF203D-718B-4AE1-B789-269DA3348E3F}" dt="2020-11-25T09:40:14.380" v="173" actId="6549"/>
          <ac:spMkLst>
            <pc:docMk/>
            <pc:sldMk cId="3437504145" sldId="648"/>
            <ac:spMk id="6" creationId="{00000000-0000-0000-0000-000000000000}"/>
          </ac:spMkLst>
        </pc:spChg>
        <pc:graphicFrameChg chg="modGraphic">
          <ac:chgData name="Mullen (ESO), Paul J" userId="bf3d1d73-b4d7-4bb4-8793-c91dcec30622" providerId="ADAL" clId="{DEDF203D-718B-4AE1-B789-269DA3348E3F}" dt="2020-11-25T09:40:05.242" v="170" actId="20577"/>
          <ac:graphicFrameMkLst>
            <pc:docMk/>
            <pc:sldMk cId="3437504145" sldId="648"/>
            <ac:graphicFrameMk id="3" creationId="{46055E2C-026B-4547-AD80-522F870CD14D}"/>
          </ac:graphicFrameMkLst>
        </pc:graphicFrameChg>
      </pc:sldChg>
      <pc:sldChg chg="modSp">
        <pc:chgData name="Mullen (ESO), Paul J" userId="bf3d1d73-b4d7-4bb4-8793-c91dcec30622" providerId="ADAL" clId="{DEDF203D-718B-4AE1-B789-269DA3348E3F}" dt="2020-11-25T09:15:15.402" v="50" actId="1076"/>
        <pc:sldMkLst>
          <pc:docMk/>
          <pc:sldMk cId="1370709964" sldId="914"/>
        </pc:sldMkLst>
        <pc:spChg chg="mod">
          <ac:chgData name="Mullen (ESO), Paul J" userId="bf3d1d73-b4d7-4bb4-8793-c91dcec30622" providerId="ADAL" clId="{DEDF203D-718B-4AE1-B789-269DA3348E3F}" dt="2020-11-25T09:15:15.402" v="50" actId="1076"/>
          <ac:spMkLst>
            <pc:docMk/>
            <pc:sldMk cId="1370709964" sldId="914"/>
            <ac:spMk id="3" creationId="{00000000-0000-0000-0000-000000000000}"/>
          </ac:spMkLst>
        </pc:spChg>
      </pc:sldChg>
      <pc:sldChg chg="addSp delSp modSp">
        <pc:chgData name="Mullen (ESO), Paul J" userId="bf3d1d73-b4d7-4bb4-8793-c91dcec30622" providerId="ADAL" clId="{DEDF203D-718B-4AE1-B789-269DA3348E3F}" dt="2020-11-25T14:45:26.586" v="334" actId="113"/>
        <pc:sldMkLst>
          <pc:docMk/>
          <pc:sldMk cId="2362779570" sldId="915"/>
        </pc:sldMkLst>
        <pc:spChg chg="add del">
          <ac:chgData name="Mullen (ESO), Paul J" userId="bf3d1d73-b4d7-4bb4-8793-c91dcec30622" providerId="ADAL" clId="{DEDF203D-718B-4AE1-B789-269DA3348E3F}" dt="2020-11-25T14:27:09.135" v="219"/>
          <ac:spMkLst>
            <pc:docMk/>
            <pc:sldMk cId="2362779570" sldId="915"/>
            <ac:spMk id="2" creationId="{418DB7A3-2E9C-46E8-A77B-B46C3B896E25}"/>
          </ac:spMkLst>
        </pc:spChg>
        <pc:spChg chg="mod">
          <ac:chgData name="Mullen (ESO), Paul J" userId="bf3d1d73-b4d7-4bb4-8793-c91dcec30622" providerId="ADAL" clId="{DEDF203D-718B-4AE1-B789-269DA3348E3F}" dt="2020-11-25T09:37:59.417" v="133" actId="6549"/>
          <ac:spMkLst>
            <pc:docMk/>
            <pc:sldMk cId="2362779570" sldId="915"/>
            <ac:spMk id="3" creationId="{00000000-0000-0000-0000-000000000000}"/>
          </ac:spMkLst>
        </pc:spChg>
        <pc:spChg chg="mod">
          <ac:chgData name="Mullen (ESO), Paul J" userId="bf3d1d73-b4d7-4bb4-8793-c91dcec30622" providerId="ADAL" clId="{DEDF203D-718B-4AE1-B789-269DA3348E3F}" dt="2020-11-25T09:38:49.870" v="134" actId="255"/>
          <ac:spMkLst>
            <pc:docMk/>
            <pc:sldMk cId="2362779570" sldId="915"/>
            <ac:spMk id="4" creationId="{00000000-0000-0000-0000-000000000000}"/>
          </ac:spMkLst>
        </pc:spChg>
        <pc:graphicFrameChg chg="add mod modGraphic">
          <ac:chgData name="Mullen (ESO), Paul J" userId="bf3d1d73-b4d7-4bb4-8793-c91dcec30622" providerId="ADAL" clId="{DEDF203D-718B-4AE1-B789-269DA3348E3F}" dt="2020-11-25T14:45:26.586" v="334" actId="113"/>
          <ac:graphicFrameMkLst>
            <pc:docMk/>
            <pc:sldMk cId="2362779570" sldId="915"/>
            <ac:graphicFrameMk id="5" creationId="{00EDE62F-F154-4484-BBA7-8BC8A44EC0E1}"/>
          </ac:graphicFrameMkLst>
        </pc:graphicFrameChg>
        <pc:picChg chg="add del">
          <ac:chgData name="Mullen (ESO), Paul J" userId="bf3d1d73-b4d7-4bb4-8793-c91dcec30622" providerId="ADAL" clId="{DEDF203D-718B-4AE1-B789-269DA3348E3F}" dt="2020-11-25T14:42:08.019" v="292" actId="478"/>
          <ac:picMkLst>
            <pc:docMk/>
            <pc:sldMk cId="2362779570" sldId="915"/>
            <ac:picMk id="6" creationId="{16182462-FCB9-4ACF-B495-BE6F08FA8A24}"/>
          </ac:picMkLst>
        </pc:picChg>
      </pc:sldChg>
      <pc:sldChg chg="modSp add">
        <pc:chgData name="Mullen (ESO), Paul J" userId="bf3d1d73-b4d7-4bb4-8793-c91dcec30622" providerId="ADAL" clId="{DEDF203D-718B-4AE1-B789-269DA3348E3F}" dt="2020-11-25T09:16:10.747" v="57" actId="5793"/>
        <pc:sldMkLst>
          <pc:docMk/>
          <pc:sldMk cId="231608929" sldId="1192"/>
        </pc:sldMkLst>
        <pc:spChg chg="mod">
          <ac:chgData name="Mullen (ESO), Paul J" userId="bf3d1d73-b4d7-4bb4-8793-c91dcec30622" providerId="ADAL" clId="{DEDF203D-718B-4AE1-B789-269DA3348E3F}" dt="2020-11-25T09:15:56.364" v="52" actId="207"/>
          <ac:spMkLst>
            <pc:docMk/>
            <pc:sldMk cId="231608929" sldId="1192"/>
            <ac:spMk id="2" creationId="{00000000-0000-0000-0000-000000000000}"/>
          </ac:spMkLst>
        </pc:spChg>
        <pc:spChg chg="mod">
          <ac:chgData name="Mullen (ESO), Paul J" userId="bf3d1d73-b4d7-4bb4-8793-c91dcec30622" providerId="ADAL" clId="{DEDF203D-718B-4AE1-B789-269DA3348E3F}" dt="2020-11-25T09:16:10.747" v="57" actId="5793"/>
          <ac:spMkLst>
            <pc:docMk/>
            <pc:sldMk cId="231608929" sldId="1192"/>
            <ac:spMk id="3" creationId="{00000000-0000-0000-0000-000000000000}"/>
          </ac:spMkLst>
        </pc:spChg>
      </pc:sldChg>
      <pc:sldChg chg="addSp delSp modSp add">
        <pc:chgData name="Mullen (ESO), Paul J" userId="bf3d1d73-b4d7-4bb4-8793-c91dcec30622" providerId="ADAL" clId="{DEDF203D-718B-4AE1-B789-269DA3348E3F}" dt="2020-11-25T14:46:13.585" v="336" actId="13926"/>
        <pc:sldMkLst>
          <pc:docMk/>
          <pc:sldMk cId="2950914691" sldId="1193"/>
        </pc:sldMkLst>
        <pc:spChg chg="mod">
          <ac:chgData name="Mullen (ESO), Paul J" userId="bf3d1d73-b4d7-4bb4-8793-c91dcec30622" providerId="ADAL" clId="{DEDF203D-718B-4AE1-B789-269DA3348E3F}" dt="2020-11-25T14:46:13.585" v="336" actId="13926"/>
          <ac:spMkLst>
            <pc:docMk/>
            <pc:sldMk cId="2950914691" sldId="1193"/>
            <ac:spMk id="2" creationId="{00000000-0000-0000-0000-000000000000}"/>
          </ac:spMkLst>
        </pc:spChg>
        <pc:spChg chg="add del mod">
          <ac:chgData name="Mullen (ESO), Paul J" userId="bf3d1d73-b4d7-4bb4-8793-c91dcec30622" providerId="ADAL" clId="{DEDF203D-718B-4AE1-B789-269DA3348E3F}" dt="2020-11-25T09:18:24.738" v="83" actId="11529"/>
          <ac:spMkLst>
            <pc:docMk/>
            <pc:sldMk cId="2950914691" sldId="1193"/>
            <ac:spMk id="3" creationId="{D48A7D1B-4EE3-4F98-9756-05F450F719FD}"/>
          </ac:spMkLst>
        </pc:spChg>
      </pc:sldChg>
      <pc:sldChg chg="modSp add">
        <pc:chgData name="Mullen (ESO), Paul J" userId="bf3d1d73-b4d7-4bb4-8793-c91dcec30622" providerId="ADAL" clId="{DEDF203D-718B-4AE1-B789-269DA3348E3F}" dt="2020-11-25T09:19:37.680" v="89" actId="20577"/>
        <pc:sldMkLst>
          <pc:docMk/>
          <pc:sldMk cId="2250269078" sldId="1194"/>
        </pc:sldMkLst>
        <pc:spChg chg="mod">
          <ac:chgData name="Mullen (ESO), Paul J" userId="bf3d1d73-b4d7-4bb4-8793-c91dcec30622" providerId="ADAL" clId="{DEDF203D-718B-4AE1-B789-269DA3348E3F}" dt="2020-11-25T09:19:37.680" v="89" actId="20577"/>
          <ac:spMkLst>
            <pc:docMk/>
            <pc:sldMk cId="2250269078" sldId="1194"/>
            <ac:spMk id="2" creationId="{00000000-0000-0000-0000-000000000000}"/>
          </ac:spMkLst>
        </pc:spChg>
      </pc:sldChg>
      <pc:sldChg chg="modSp add">
        <pc:chgData name="Mullen (ESO), Paul J" userId="bf3d1d73-b4d7-4bb4-8793-c91dcec30622" providerId="ADAL" clId="{DEDF203D-718B-4AE1-B789-269DA3348E3F}" dt="2020-11-25T09:20:31.056" v="98" actId="20577"/>
        <pc:sldMkLst>
          <pc:docMk/>
          <pc:sldMk cId="3675064461" sldId="1195"/>
        </pc:sldMkLst>
        <pc:spChg chg="mod">
          <ac:chgData name="Mullen (ESO), Paul J" userId="bf3d1d73-b4d7-4bb4-8793-c91dcec30622" providerId="ADAL" clId="{DEDF203D-718B-4AE1-B789-269DA3348E3F}" dt="2020-11-25T09:20:31.056" v="98" actId="20577"/>
          <ac:spMkLst>
            <pc:docMk/>
            <pc:sldMk cId="3675064461" sldId="1195"/>
            <ac:spMk id="2" creationId="{00000000-0000-0000-0000-000000000000}"/>
          </ac:spMkLst>
        </pc:spChg>
      </pc:sldChg>
      <pc:sldChg chg="modSp add del">
        <pc:chgData name="Mullen (ESO), Paul J" userId="bf3d1d73-b4d7-4bb4-8793-c91dcec30622" providerId="ADAL" clId="{DEDF203D-718B-4AE1-B789-269DA3348E3F}" dt="2020-11-25T09:20:39.382" v="99" actId="2696"/>
        <pc:sldMkLst>
          <pc:docMk/>
          <pc:sldMk cId="203181860" sldId="1196"/>
        </pc:sldMkLst>
        <pc:spChg chg="mod">
          <ac:chgData name="Mullen (ESO), Paul J" userId="bf3d1d73-b4d7-4bb4-8793-c91dcec30622" providerId="ADAL" clId="{DEDF203D-718B-4AE1-B789-269DA3348E3F}" dt="2020-11-25T09:19:58.856" v="90"/>
          <ac:spMkLst>
            <pc:docMk/>
            <pc:sldMk cId="203181860" sldId="1196"/>
            <ac:spMk id="2" creationId="{00000000-0000-0000-0000-000000000000}"/>
          </ac:spMkLst>
        </pc:spChg>
      </pc:sldChg>
      <pc:sldChg chg="delSp modSp add del">
        <pc:chgData name="Mullen (ESO), Paul J" userId="bf3d1d73-b4d7-4bb4-8793-c91dcec30622" providerId="ADAL" clId="{DEDF203D-718B-4AE1-B789-269DA3348E3F}" dt="2020-11-25T14:44:10.453" v="311" actId="2696"/>
        <pc:sldMkLst>
          <pc:docMk/>
          <pc:sldMk cId="2573777975" sldId="1198"/>
        </pc:sldMkLst>
        <pc:graphicFrameChg chg="del mod modGraphic">
          <ac:chgData name="Mullen (ESO), Paul J" userId="bf3d1d73-b4d7-4bb4-8793-c91dcec30622" providerId="ADAL" clId="{DEDF203D-718B-4AE1-B789-269DA3348E3F}" dt="2020-11-25T14:41:08" v="227"/>
          <ac:graphicFrameMkLst>
            <pc:docMk/>
            <pc:sldMk cId="2573777975" sldId="1198"/>
            <ac:graphicFrameMk id="3" creationId="{00000000-0000-0000-0000-000000000000}"/>
          </ac:graphicFrameMkLst>
        </pc:graphicFrameChg>
      </pc:sldChg>
      <pc:sldChg chg="add del">
        <pc:chgData name="Mullen (ESO), Paul J" userId="bf3d1d73-b4d7-4bb4-8793-c91dcec30622" providerId="ADAL" clId="{DEDF203D-718B-4AE1-B789-269DA3348E3F}" dt="2020-11-25T14:44:13.985" v="312" actId="2696"/>
        <pc:sldMkLst>
          <pc:docMk/>
          <pc:sldMk cId="1070251440" sldId="1199"/>
        </pc:sldMkLst>
      </pc:sldChg>
      <pc:sldChg chg="modSp">
        <pc:chgData name="Mullen (ESO), Paul J" userId="bf3d1d73-b4d7-4bb4-8793-c91dcec30622" providerId="ADAL" clId="{DEDF203D-718B-4AE1-B789-269DA3348E3F}" dt="2020-11-25T10:09:00.566" v="181" actId="20577"/>
        <pc:sldMkLst>
          <pc:docMk/>
          <pc:sldMk cId="1105744148" sldId="1214"/>
        </pc:sldMkLst>
        <pc:spChg chg="mod">
          <ac:chgData name="Mullen (ESO), Paul J" userId="bf3d1d73-b4d7-4bb4-8793-c91dcec30622" providerId="ADAL" clId="{DEDF203D-718B-4AE1-B789-269DA3348E3F}" dt="2020-11-25T10:09:00.566" v="181" actId="20577"/>
          <ac:spMkLst>
            <pc:docMk/>
            <pc:sldMk cId="1105744148" sldId="1214"/>
            <ac:spMk id="6" creationId="{00000000-0000-0000-0000-000000000000}"/>
          </ac:spMkLst>
        </pc:spChg>
      </pc:sldChg>
      <pc:sldChg chg="modSp add del">
        <pc:chgData name="Mullen (ESO), Paul J" userId="bf3d1d73-b4d7-4bb4-8793-c91dcec30622" providerId="ADAL" clId="{DEDF203D-718B-4AE1-B789-269DA3348E3F}" dt="2020-11-25T10:22:33.735" v="217" actId="20577"/>
        <pc:sldMkLst>
          <pc:docMk/>
          <pc:sldMk cId="1389666575" sldId="1217"/>
        </pc:sldMkLst>
        <pc:spChg chg="mod">
          <ac:chgData name="Mullen (ESO), Paul J" userId="bf3d1d73-b4d7-4bb4-8793-c91dcec30622" providerId="ADAL" clId="{DEDF203D-718B-4AE1-B789-269DA3348E3F}" dt="2020-11-25T09:40:30.428" v="176" actId="20577"/>
          <ac:spMkLst>
            <pc:docMk/>
            <pc:sldMk cId="1389666575" sldId="1217"/>
            <ac:spMk id="6" creationId="{00000000-0000-0000-0000-000000000000}"/>
          </ac:spMkLst>
        </pc:spChg>
        <pc:graphicFrameChg chg="mod">
          <ac:chgData name="Mullen (ESO), Paul J" userId="bf3d1d73-b4d7-4bb4-8793-c91dcec30622" providerId="ADAL" clId="{DEDF203D-718B-4AE1-B789-269DA3348E3F}" dt="2020-11-25T10:22:33.735" v="217" actId="20577"/>
          <ac:graphicFrameMkLst>
            <pc:docMk/>
            <pc:sldMk cId="1389666575" sldId="1217"/>
            <ac:graphicFrameMk id="7" creationId="{7DFD89C7-9E45-49FB-BF80-4F609B538100}"/>
          </ac:graphicFrameMkLst>
        </pc:graphicFrameChg>
      </pc:sldChg>
      <pc:sldChg chg="modSp del">
        <pc:chgData name="Mullen (ESO), Paul J" userId="bf3d1d73-b4d7-4bb4-8793-c91dcec30622" providerId="ADAL" clId="{DEDF203D-718B-4AE1-B789-269DA3348E3F}" dt="2020-11-25T10:20:48.928" v="197" actId="20577"/>
        <pc:sldMkLst>
          <pc:docMk/>
          <pc:sldMk cId="1238725087" sldId="1243"/>
        </pc:sldMkLst>
        <pc:graphicFrameChg chg="mod">
          <ac:chgData name="Mullen (ESO), Paul J" userId="bf3d1d73-b4d7-4bb4-8793-c91dcec30622" providerId="ADAL" clId="{DEDF203D-718B-4AE1-B789-269DA3348E3F}" dt="2020-11-25T10:20:48.928" v="197" actId="20577"/>
          <ac:graphicFrameMkLst>
            <pc:docMk/>
            <pc:sldMk cId="1238725087" sldId="1243"/>
            <ac:graphicFrameMk id="7" creationId="{7DFD89C7-9E45-49FB-BF80-4F609B538100}"/>
          </ac:graphicFrameMkLst>
        </pc:graphicFrameChg>
      </pc:sldChg>
      <pc:sldChg chg="modSp">
        <pc:chgData name="Mullen (ESO), Paul J" userId="bf3d1d73-b4d7-4bb4-8793-c91dcec30622" providerId="ADAL" clId="{DEDF203D-718B-4AE1-B789-269DA3348E3F}" dt="2020-11-25T09:38:57.419" v="135" actId="255"/>
        <pc:sldMkLst>
          <pc:docMk/>
          <pc:sldMk cId="393502602" sldId="1309"/>
        </pc:sldMkLst>
        <pc:spChg chg="mod">
          <ac:chgData name="Mullen (ESO), Paul J" userId="bf3d1d73-b4d7-4bb4-8793-c91dcec30622" providerId="ADAL" clId="{DEDF203D-718B-4AE1-B789-269DA3348E3F}" dt="2020-11-25T09:38:57.419" v="135" actId="255"/>
          <ac:spMkLst>
            <pc:docMk/>
            <pc:sldMk cId="393502602" sldId="1309"/>
            <ac:spMk id="4" creationId="{00000000-0000-0000-0000-000000000000}"/>
          </ac:spMkLst>
        </pc:spChg>
      </pc:sldChg>
      <pc:sldChg chg="addSp delSp">
        <pc:chgData name="Mullen (ESO), Paul J" userId="bf3d1d73-b4d7-4bb4-8793-c91dcec30622" providerId="ADAL" clId="{DEDF203D-718B-4AE1-B789-269DA3348E3F}" dt="2020-11-25T09:13:48.675" v="22"/>
        <pc:sldMkLst>
          <pc:docMk/>
          <pc:sldMk cId="1141624882" sldId="1324"/>
        </pc:sldMkLst>
        <pc:spChg chg="add del">
          <ac:chgData name="Mullen (ESO), Paul J" userId="bf3d1d73-b4d7-4bb4-8793-c91dcec30622" providerId="ADAL" clId="{DEDF203D-718B-4AE1-B789-269DA3348E3F}" dt="2020-11-25T09:13:48.675" v="22"/>
          <ac:spMkLst>
            <pc:docMk/>
            <pc:sldMk cId="1141624882" sldId="1324"/>
            <ac:spMk id="2" creationId="{9162008A-C132-4CF2-9983-911F864CD074}"/>
          </ac:spMkLst>
        </pc:spChg>
      </pc:sldChg>
      <pc:sldChg chg="modSp">
        <pc:chgData name="Mullen (ESO), Paul J" userId="bf3d1d73-b4d7-4bb4-8793-c91dcec30622" providerId="ADAL" clId="{DEDF203D-718B-4AE1-B789-269DA3348E3F}" dt="2020-11-25T09:13:37.450" v="20" actId="5793"/>
        <pc:sldMkLst>
          <pc:docMk/>
          <pc:sldMk cId="1624843984" sldId="1369"/>
        </pc:sldMkLst>
        <pc:spChg chg="mod">
          <ac:chgData name="Mullen (ESO), Paul J" userId="bf3d1d73-b4d7-4bb4-8793-c91dcec30622" providerId="ADAL" clId="{DEDF203D-718B-4AE1-B789-269DA3348E3F}" dt="2020-11-25T09:13:37.450" v="20" actId="5793"/>
          <ac:spMkLst>
            <pc:docMk/>
            <pc:sldMk cId="1624843984" sldId="1369"/>
            <ac:spMk id="3" creationId="{00000000-0000-0000-0000-000000000000}"/>
          </ac:spMkLst>
        </pc:spChg>
      </pc:sldChg>
      <pc:sldChg chg="modSp add del">
        <pc:chgData name="Mullen (ESO), Paul J" userId="bf3d1d73-b4d7-4bb4-8793-c91dcec30622" providerId="ADAL" clId="{DEDF203D-718B-4AE1-B789-269DA3348E3F}" dt="2020-11-25T14:45:39.876" v="335" actId="2696"/>
        <pc:sldMkLst>
          <pc:docMk/>
          <pc:sldMk cId="3438360586" sldId="1372"/>
        </pc:sldMkLst>
        <pc:graphicFrameChg chg="mod">
          <ac:chgData name="Mullen (ESO), Paul J" userId="bf3d1d73-b4d7-4bb4-8793-c91dcec30622" providerId="ADAL" clId="{DEDF203D-718B-4AE1-B789-269DA3348E3F}" dt="2020-11-25T14:44:18.004" v="313"/>
          <ac:graphicFrameMkLst>
            <pc:docMk/>
            <pc:sldMk cId="3438360586" sldId="1372"/>
            <ac:graphicFrameMk id="3" creationId="{00000000-0000-0000-0000-000000000000}"/>
          </ac:graphicFrameMkLst>
        </pc:graphicFrameChg>
      </pc:sldChg>
      <pc:sldChg chg="modSp add ord">
        <pc:chgData name="Mullen (ESO), Paul J" userId="bf3d1d73-b4d7-4bb4-8793-c91dcec30622" providerId="ADAL" clId="{DEDF203D-718B-4AE1-B789-269DA3348E3F}" dt="2020-11-25T14:43:42.044" v="306"/>
        <pc:sldMkLst>
          <pc:docMk/>
          <pc:sldMk cId="2089691702" sldId="1373"/>
        </pc:sldMkLst>
        <pc:graphicFrameChg chg="mod">
          <ac:chgData name="Mullen (ESO), Paul J" userId="bf3d1d73-b4d7-4bb4-8793-c91dcec30622" providerId="ADAL" clId="{DEDF203D-718B-4AE1-B789-269DA3348E3F}" dt="2020-11-25T14:43:35.820" v="305"/>
          <ac:graphicFrameMkLst>
            <pc:docMk/>
            <pc:sldMk cId="2089691702" sldId="1373"/>
            <ac:graphicFrameMk id="5" creationId="{00EDE62F-F154-4484-BBA7-8BC8A44EC0E1}"/>
          </ac:graphicFrameMkLst>
        </pc:graphicFrameChg>
      </pc:sldChg>
    </pc:docChg>
  </pc:docChgLst>
  <pc:docChgLst>
    <pc:chgData name="Mullen (ESO), Paul J" userId="bf3d1d73-b4d7-4bb4-8793-c91dcec30622" providerId="ADAL" clId="{2D985CF2-1997-4DBB-B5D4-30DE234D8C49}"/>
    <pc:docChg chg="undo custSel modSld">
      <pc:chgData name="Mullen (ESO), Paul J" userId="bf3d1d73-b4d7-4bb4-8793-c91dcec30622" providerId="ADAL" clId="{2D985CF2-1997-4DBB-B5D4-30DE234D8C49}" dt="2020-11-26T14:19:17.367" v="122" actId="20577"/>
      <pc:docMkLst>
        <pc:docMk/>
      </pc:docMkLst>
      <pc:sldChg chg="modSp">
        <pc:chgData name="Mullen (ESO), Paul J" userId="bf3d1d73-b4d7-4bb4-8793-c91dcec30622" providerId="ADAL" clId="{2D985CF2-1997-4DBB-B5D4-30DE234D8C49}" dt="2020-11-26T14:06:13.281" v="120" actId="20577"/>
        <pc:sldMkLst>
          <pc:docMk/>
          <pc:sldMk cId="2950914691" sldId="1193"/>
        </pc:sldMkLst>
        <pc:spChg chg="mod">
          <ac:chgData name="Mullen (ESO), Paul J" userId="bf3d1d73-b4d7-4bb4-8793-c91dcec30622" providerId="ADAL" clId="{2D985CF2-1997-4DBB-B5D4-30DE234D8C49}" dt="2020-11-26T14:06:13.281" v="120" actId="20577"/>
          <ac:spMkLst>
            <pc:docMk/>
            <pc:sldMk cId="2950914691" sldId="1193"/>
            <ac:spMk id="2" creationId="{00000000-0000-0000-0000-000000000000}"/>
          </ac:spMkLst>
        </pc:spChg>
      </pc:sldChg>
      <pc:sldChg chg="modSp">
        <pc:chgData name="Mullen (ESO), Paul J" userId="bf3d1d73-b4d7-4bb4-8793-c91dcec30622" providerId="ADAL" clId="{2D985CF2-1997-4DBB-B5D4-30DE234D8C49}" dt="2020-11-26T14:19:17.367" v="122" actId="20577"/>
        <pc:sldMkLst>
          <pc:docMk/>
          <pc:sldMk cId="3909424016" sldId="1321"/>
        </pc:sldMkLst>
        <pc:graphicFrameChg chg="modGraphic">
          <ac:chgData name="Mullen (ESO), Paul J" userId="bf3d1d73-b4d7-4bb4-8793-c91dcec30622" providerId="ADAL" clId="{2D985CF2-1997-4DBB-B5D4-30DE234D8C49}" dt="2020-11-26T14:19:17.367" v="122" actId="20577"/>
          <ac:graphicFrameMkLst>
            <pc:docMk/>
            <pc:sldMk cId="3909424016" sldId="1321"/>
            <ac:graphicFrameMk id="4" creationId="{CBD83B3D-3680-423E-BAED-52E4E6678DDC}"/>
          </ac:graphicFrameMkLst>
        </pc:graphicFrameChg>
      </pc:sldChg>
    </pc:docChg>
  </pc:docChgLst>
</pc:chgInfo>
</file>

<file path=ppt/diagrams/_rels/data5.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rawing5.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041378-6F1A-4B9C-B43B-15856177259F}" type="doc">
      <dgm:prSet loTypeId="urn:microsoft.com/office/officeart/2005/8/layout/vProcess5" loCatId="process" qsTypeId="urn:microsoft.com/office/officeart/2005/8/quickstyle/simple1" qsCatId="simple" csTypeId="urn:microsoft.com/office/officeart/2005/8/colors/colorful2" csCatId="colorful" phldr="1"/>
      <dgm:spPr/>
      <dgm:t>
        <a:bodyPr/>
        <a:lstStyle/>
        <a:p>
          <a:endParaRPr lang="en-US"/>
        </a:p>
      </dgm:t>
    </dgm:pt>
    <dgm:pt modelId="{3B9C6B58-D8D4-4FD7-BE1B-3C87BC404C18}">
      <dgm:prSet custT="1"/>
      <dgm:spPr/>
      <dgm:t>
        <a:bodyPr/>
        <a:lstStyle/>
        <a:p>
          <a:r>
            <a:rPr lang="en-GB" sz="1600" dirty="0"/>
            <a:t>On the 15</a:t>
          </a:r>
          <a:r>
            <a:rPr lang="en-GB" sz="1600" baseline="30000" dirty="0"/>
            <a:t>th</a:t>
          </a:r>
          <a:r>
            <a:rPr lang="en-GB" sz="1600" dirty="0"/>
            <a:t> October Ofgem published their decision on proposed licence changes to reflect the approach to cost sharing under CACM (Capacity Allocation and Congestion Management Regulation) </a:t>
          </a:r>
          <a:endParaRPr lang="en-US" sz="1600" dirty="0"/>
        </a:p>
      </dgm:t>
    </dgm:pt>
    <dgm:pt modelId="{EB995C1B-CF3D-417A-B6FF-1A6D5D016A42}" type="parTrans" cxnId="{708FFE95-3B24-43F3-B187-9A28046928A5}">
      <dgm:prSet/>
      <dgm:spPr/>
      <dgm:t>
        <a:bodyPr/>
        <a:lstStyle/>
        <a:p>
          <a:endParaRPr lang="en-US"/>
        </a:p>
      </dgm:t>
    </dgm:pt>
    <dgm:pt modelId="{36A19716-4CAC-42CF-B2CC-723FA158CD99}" type="sibTrans" cxnId="{708FFE95-3B24-43F3-B187-9A28046928A5}">
      <dgm:prSet custT="1"/>
      <dgm:spPr/>
      <dgm:t>
        <a:bodyPr/>
        <a:lstStyle/>
        <a:p>
          <a:endParaRPr lang="en-US" sz="1600" dirty="0"/>
        </a:p>
      </dgm:t>
    </dgm:pt>
    <dgm:pt modelId="{2A201D9F-21BD-4162-B84B-87D530CE051D}">
      <dgm:prSet custT="1"/>
      <dgm:spPr/>
      <dgm:t>
        <a:bodyPr/>
        <a:lstStyle/>
        <a:p>
          <a:r>
            <a:rPr lang="en-GB" sz="1600" b="1" dirty="0"/>
            <a:t>This decision includes the approval for interconnectors to recover one off cost relating to CACM implementation </a:t>
          </a:r>
          <a:endParaRPr lang="en-US" sz="1600" dirty="0"/>
        </a:p>
      </dgm:t>
    </dgm:pt>
    <dgm:pt modelId="{E1EE5CCA-9FCD-4049-B760-31E9B637A40D}" type="parTrans" cxnId="{6C3B8FD1-6D4A-40FF-B6DF-C9191D20F838}">
      <dgm:prSet/>
      <dgm:spPr/>
      <dgm:t>
        <a:bodyPr/>
        <a:lstStyle/>
        <a:p>
          <a:endParaRPr lang="en-US"/>
        </a:p>
      </dgm:t>
    </dgm:pt>
    <dgm:pt modelId="{046F7670-993F-4419-8625-319F2BC46602}" type="sibTrans" cxnId="{6C3B8FD1-6D4A-40FF-B6DF-C9191D20F838}">
      <dgm:prSet custT="1"/>
      <dgm:spPr/>
      <dgm:t>
        <a:bodyPr/>
        <a:lstStyle/>
        <a:p>
          <a:endParaRPr lang="en-US" sz="1600" dirty="0"/>
        </a:p>
      </dgm:t>
    </dgm:pt>
    <dgm:pt modelId="{D8C93447-3090-4E2E-894C-7CF229BB4426}">
      <dgm:prSet custT="1"/>
      <dgm:spPr/>
      <dgm:t>
        <a:bodyPr/>
        <a:lstStyle/>
        <a:p>
          <a:r>
            <a:rPr lang="en-GB" sz="1600" dirty="0"/>
            <a:t>To implement this decision licence changes are required to the Electricity Interconnector License and the Electricity Transmission Licence. The licence changes are expected to take effect on the 11</a:t>
          </a:r>
          <a:r>
            <a:rPr lang="en-GB" sz="1600" baseline="30000" dirty="0"/>
            <a:t>th</a:t>
          </a:r>
          <a:r>
            <a:rPr lang="en-GB" sz="1600" dirty="0"/>
            <a:t> December 2020.</a:t>
          </a:r>
          <a:endParaRPr lang="en-US" sz="1600" dirty="0"/>
        </a:p>
      </dgm:t>
    </dgm:pt>
    <dgm:pt modelId="{3D8F0557-C15F-4A85-B73A-EC82A8B89175}" type="parTrans" cxnId="{99D32E46-DA01-4371-B490-6431F6C00017}">
      <dgm:prSet/>
      <dgm:spPr/>
      <dgm:t>
        <a:bodyPr/>
        <a:lstStyle/>
        <a:p>
          <a:endParaRPr lang="en-US"/>
        </a:p>
      </dgm:t>
    </dgm:pt>
    <dgm:pt modelId="{D6C05797-2A1F-457E-B3AE-D28BF0EFCD1E}" type="sibTrans" cxnId="{99D32E46-DA01-4371-B490-6431F6C00017}">
      <dgm:prSet custT="1"/>
      <dgm:spPr/>
      <dgm:t>
        <a:bodyPr/>
        <a:lstStyle/>
        <a:p>
          <a:endParaRPr lang="en-US" sz="1600" dirty="0"/>
        </a:p>
      </dgm:t>
    </dgm:pt>
    <dgm:pt modelId="{0A4B19AB-EF32-4028-B36C-89EA272C412B}">
      <dgm:prSet custT="1"/>
      <dgm:spPr/>
      <dgm:t>
        <a:bodyPr/>
        <a:lstStyle/>
        <a:p>
          <a:r>
            <a:rPr lang="en-GB" sz="1600" dirty="0"/>
            <a:t>Ofgem’s expectation is to allow for this cost recovery in 2021. This means consequential CUSC changes are required in tight timescales.</a:t>
          </a:r>
          <a:endParaRPr lang="en-US" sz="1600" dirty="0"/>
        </a:p>
      </dgm:t>
    </dgm:pt>
    <dgm:pt modelId="{3CD4F621-A001-4D9E-A4DF-6BA9DCAE5E1D}" type="parTrans" cxnId="{A49AC097-8E51-4CD9-9DDA-F3DC7B6110D1}">
      <dgm:prSet/>
      <dgm:spPr/>
      <dgm:t>
        <a:bodyPr/>
        <a:lstStyle/>
        <a:p>
          <a:endParaRPr lang="en-US"/>
        </a:p>
      </dgm:t>
    </dgm:pt>
    <dgm:pt modelId="{88DE49F9-79A0-4D1B-9179-9CA87B993468}" type="sibTrans" cxnId="{A49AC097-8E51-4CD9-9DDA-F3DC7B6110D1}">
      <dgm:prSet/>
      <dgm:spPr/>
      <dgm:t>
        <a:bodyPr/>
        <a:lstStyle/>
        <a:p>
          <a:endParaRPr lang="en-US"/>
        </a:p>
      </dgm:t>
    </dgm:pt>
    <dgm:pt modelId="{4547E4AE-11D0-4872-A8FB-01C145BDBEEB}" type="pres">
      <dgm:prSet presAssocID="{54041378-6F1A-4B9C-B43B-15856177259F}" presName="outerComposite" presStyleCnt="0">
        <dgm:presLayoutVars>
          <dgm:chMax val="5"/>
          <dgm:dir/>
          <dgm:resizeHandles val="exact"/>
        </dgm:presLayoutVars>
      </dgm:prSet>
      <dgm:spPr/>
    </dgm:pt>
    <dgm:pt modelId="{C3BE949A-3EB9-493A-8226-F5913A4B17BE}" type="pres">
      <dgm:prSet presAssocID="{54041378-6F1A-4B9C-B43B-15856177259F}" presName="dummyMaxCanvas" presStyleCnt="0">
        <dgm:presLayoutVars/>
      </dgm:prSet>
      <dgm:spPr/>
    </dgm:pt>
    <dgm:pt modelId="{1C54346A-3E39-42C8-B41F-3882A0F7EFA5}" type="pres">
      <dgm:prSet presAssocID="{54041378-6F1A-4B9C-B43B-15856177259F}" presName="FourNodes_1" presStyleLbl="node1" presStyleIdx="0" presStyleCnt="4" custScaleY="84423">
        <dgm:presLayoutVars>
          <dgm:bulletEnabled val="1"/>
        </dgm:presLayoutVars>
      </dgm:prSet>
      <dgm:spPr/>
    </dgm:pt>
    <dgm:pt modelId="{9E27BC68-9703-47C3-9087-C32D6AFB1197}" type="pres">
      <dgm:prSet presAssocID="{54041378-6F1A-4B9C-B43B-15856177259F}" presName="FourNodes_2" presStyleLbl="node1" presStyleIdx="1" presStyleCnt="4" custScaleY="75904" custLinFactNeighborY="-13858">
        <dgm:presLayoutVars>
          <dgm:bulletEnabled val="1"/>
        </dgm:presLayoutVars>
      </dgm:prSet>
      <dgm:spPr/>
    </dgm:pt>
    <dgm:pt modelId="{0F0A0FBA-B3C7-45E9-B765-A2E770063541}" type="pres">
      <dgm:prSet presAssocID="{54041378-6F1A-4B9C-B43B-15856177259F}" presName="FourNodes_3" presStyleLbl="node1" presStyleIdx="2" presStyleCnt="4" custScaleY="85559" custLinFactNeighborX="-11" custLinFactNeighborY="-30223">
        <dgm:presLayoutVars>
          <dgm:bulletEnabled val="1"/>
        </dgm:presLayoutVars>
      </dgm:prSet>
      <dgm:spPr/>
    </dgm:pt>
    <dgm:pt modelId="{21C8EEF3-054D-4056-8D78-7344A8241132}" type="pres">
      <dgm:prSet presAssocID="{54041378-6F1A-4B9C-B43B-15856177259F}" presName="FourNodes_4" presStyleLbl="node1" presStyleIdx="3" presStyleCnt="4" custScaleY="61518" custLinFactNeighborX="-1062" custLinFactNeighborY="-56471">
        <dgm:presLayoutVars>
          <dgm:bulletEnabled val="1"/>
        </dgm:presLayoutVars>
      </dgm:prSet>
      <dgm:spPr/>
    </dgm:pt>
    <dgm:pt modelId="{B664207C-68EF-459D-96DD-BC92F0FBB441}" type="pres">
      <dgm:prSet presAssocID="{54041378-6F1A-4B9C-B43B-15856177259F}" presName="FourConn_1-2" presStyleLbl="fgAccFollowNode1" presStyleIdx="0" presStyleCnt="3" custScaleY="100000" custLinFactNeighborX="2817" custLinFactNeighborY="-21607">
        <dgm:presLayoutVars>
          <dgm:bulletEnabled val="1"/>
        </dgm:presLayoutVars>
      </dgm:prSet>
      <dgm:spPr/>
    </dgm:pt>
    <dgm:pt modelId="{46E208FB-7A7A-4FC4-A0B9-79C02F4F5D3A}" type="pres">
      <dgm:prSet presAssocID="{54041378-6F1A-4B9C-B43B-15856177259F}" presName="FourConn_2-3" presStyleLbl="fgAccFollowNode1" presStyleIdx="1" presStyleCnt="3" custScaleY="100000" custLinFactNeighborX="-13045" custLinFactNeighborY="-44115">
        <dgm:presLayoutVars>
          <dgm:bulletEnabled val="1"/>
        </dgm:presLayoutVars>
      </dgm:prSet>
      <dgm:spPr/>
    </dgm:pt>
    <dgm:pt modelId="{9CE4D6D6-05E9-4CE5-B6B1-3B03B2E3DE1B}" type="pres">
      <dgm:prSet presAssocID="{54041378-6F1A-4B9C-B43B-15856177259F}" presName="FourConn_3-4" presStyleLbl="fgAccFollowNode1" presStyleIdx="2" presStyleCnt="3" custScaleY="100000" custLinFactNeighborX="-5087" custLinFactNeighborY="-70490">
        <dgm:presLayoutVars>
          <dgm:bulletEnabled val="1"/>
        </dgm:presLayoutVars>
      </dgm:prSet>
      <dgm:spPr/>
    </dgm:pt>
    <dgm:pt modelId="{B4C49472-6214-4D9D-876C-D58490B9DFDA}" type="pres">
      <dgm:prSet presAssocID="{54041378-6F1A-4B9C-B43B-15856177259F}" presName="FourNodes_1_text" presStyleLbl="node1" presStyleIdx="3" presStyleCnt="4">
        <dgm:presLayoutVars>
          <dgm:bulletEnabled val="1"/>
        </dgm:presLayoutVars>
      </dgm:prSet>
      <dgm:spPr/>
    </dgm:pt>
    <dgm:pt modelId="{F8B8E500-C125-489C-82AF-892D35251006}" type="pres">
      <dgm:prSet presAssocID="{54041378-6F1A-4B9C-B43B-15856177259F}" presName="FourNodes_2_text" presStyleLbl="node1" presStyleIdx="3" presStyleCnt="4">
        <dgm:presLayoutVars>
          <dgm:bulletEnabled val="1"/>
        </dgm:presLayoutVars>
      </dgm:prSet>
      <dgm:spPr/>
    </dgm:pt>
    <dgm:pt modelId="{EABDF3C4-6D28-464C-966C-E816FDB556B0}" type="pres">
      <dgm:prSet presAssocID="{54041378-6F1A-4B9C-B43B-15856177259F}" presName="FourNodes_3_text" presStyleLbl="node1" presStyleIdx="3" presStyleCnt="4">
        <dgm:presLayoutVars>
          <dgm:bulletEnabled val="1"/>
        </dgm:presLayoutVars>
      </dgm:prSet>
      <dgm:spPr/>
    </dgm:pt>
    <dgm:pt modelId="{BDB026EB-DF60-49C3-A567-A51F48804C2B}" type="pres">
      <dgm:prSet presAssocID="{54041378-6F1A-4B9C-B43B-15856177259F}" presName="FourNodes_4_text" presStyleLbl="node1" presStyleIdx="3" presStyleCnt="4">
        <dgm:presLayoutVars>
          <dgm:bulletEnabled val="1"/>
        </dgm:presLayoutVars>
      </dgm:prSet>
      <dgm:spPr/>
    </dgm:pt>
  </dgm:ptLst>
  <dgm:cxnLst>
    <dgm:cxn modelId="{C668F500-A048-4688-A107-D8A6B1A6298B}" type="presOf" srcId="{D8C93447-3090-4E2E-894C-7CF229BB4426}" destId="{EABDF3C4-6D28-464C-966C-E816FDB556B0}" srcOrd="1" destOrd="0" presId="urn:microsoft.com/office/officeart/2005/8/layout/vProcess5"/>
    <dgm:cxn modelId="{F1E10F03-AC50-4E73-99F7-D0A35DE46F60}" type="presOf" srcId="{046F7670-993F-4419-8625-319F2BC46602}" destId="{46E208FB-7A7A-4FC4-A0B9-79C02F4F5D3A}" srcOrd="0" destOrd="0" presId="urn:microsoft.com/office/officeart/2005/8/layout/vProcess5"/>
    <dgm:cxn modelId="{86467D25-94F1-4089-A486-C1D1E39BDF69}" type="presOf" srcId="{3B9C6B58-D8D4-4FD7-BE1B-3C87BC404C18}" destId="{B4C49472-6214-4D9D-876C-D58490B9DFDA}" srcOrd="1" destOrd="0" presId="urn:microsoft.com/office/officeart/2005/8/layout/vProcess5"/>
    <dgm:cxn modelId="{7D5C6828-0777-4A21-9D93-BEE3DAA35326}" type="presOf" srcId="{54041378-6F1A-4B9C-B43B-15856177259F}" destId="{4547E4AE-11D0-4872-A8FB-01C145BDBEEB}" srcOrd="0" destOrd="0" presId="urn:microsoft.com/office/officeart/2005/8/layout/vProcess5"/>
    <dgm:cxn modelId="{E92D6064-69C7-4381-BED8-B210C6DD5B1E}" type="presOf" srcId="{2A201D9F-21BD-4162-B84B-87D530CE051D}" destId="{F8B8E500-C125-489C-82AF-892D35251006}" srcOrd="1" destOrd="0" presId="urn:microsoft.com/office/officeart/2005/8/layout/vProcess5"/>
    <dgm:cxn modelId="{99D32E46-DA01-4371-B490-6431F6C00017}" srcId="{54041378-6F1A-4B9C-B43B-15856177259F}" destId="{D8C93447-3090-4E2E-894C-7CF229BB4426}" srcOrd="2" destOrd="0" parTransId="{3D8F0557-C15F-4A85-B73A-EC82A8B89175}" sibTransId="{D6C05797-2A1F-457E-B3AE-D28BF0EFCD1E}"/>
    <dgm:cxn modelId="{2A7B8F76-0166-42DB-AA77-D9CDC1912DC6}" type="presOf" srcId="{D6C05797-2A1F-457E-B3AE-D28BF0EFCD1E}" destId="{9CE4D6D6-05E9-4CE5-B6B1-3B03B2E3DE1B}" srcOrd="0" destOrd="0" presId="urn:microsoft.com/office/officeart/2005/8/layout/vProcess5"/>
    <dgm:cxn modelId="{708FFE95-3B24-43F3-B187-9A28046928A5}" srcId="{54041378-6F1A-4B9C-B43B-15856177259F}" destId="{3B9C6B58-D8D4-4FD7-BE1B-3C87BC404C18}" srcOrd="0" destOrd="0" parTransId="{EB995C1B-CF3D-417A-B6FF-1A6D5D016A42}" sibTransId="{36A19716-4CAC-42CF-B2CC-723FA158CD99}"/>
    <dgm:cxn modelId="{A49AC097-8E51-4CD9-9DDA-F3DC7B6110D1}" srcId="{54041378-6F1A-4B9C-B43B-15856177259F}" destId="{0A4B19AB-EF32-4028-B36C-89EA272C412B}" srcOrd="3" destOrd="0" parTransId="{3CD4F621-A001-4D9E-A4DF-6BA9DCAE5E1D}" sibTransId="{88DE49F9-79A0-4D1B-9179-9CA87B993468}"/>
    <dgm:cxn modelId="{7EA3B6B0-2D8D-4424-BAB2-D6044BA08132}" type="presOf" srcId="{0A4B19AB-EF32-4028-B36C-89EA272C412B}" destId="{BDB026EB-DF60-49C3-A567-A51F48804C2B}" srcOrd="1" destOrd="0" presId="urn:microsoft.com/office/officeart/2005/8/layout/vProcess5"/>
    <dgm:cxn modelId="{1114F7C7-51B1-4F67-AC6E-D7D7C01C7BD5}" type="presOf" srcId="{0A4B19AB-EF32-4028-B36C-89EA272C412B}" destId="{21C8EEF3-054D-4056-8D78-7344A8241132}" srcOrd="0" destOrd="0" presId="urn:microsoft.com/office/officeart/2005/8/layout/vProcess5"/>
    <dgm:cxn modelId="{6C3B8FD1-6D4A-40FF-B6DF-C9191D20F838}" srcId="{54041378-6F1A-4B9C-B43B-15856177259F}" destId="{2A201D9F-21BD-4162-B84B-87D530CE051D}" srcOrd="1" destOrd="0" parTransId="{E1EE5CCA-9FCD-4049-B760-31E9B637A40D}" sibTransId="{046F7670-993F-4419-8625-319F2BC46602}"/>
    <dgm:cxn modelId="{B91C78DB-9CC4-4C8A-955B-92BC98823C59}" type="presOf" srcId="{2A201D9F-21BD-4162-B84B-87D530CE051D}" destId="{9E27BC68-9703-47C3-9087-C32D6AFB1197}" srcOrd="0" destOrd="0" presId="urn:microsoft.com/office/officeart/2005/8/layout/vProcess5"/>
    <dgm:cxn modelId="{D1E124DC-18CC-4F63-9070-C4E66936E9A8}" type="presOf" srcId="{36A19716-4CAC-42CF-B2CC-723FA158CD99}" destId="{B664207C-68EF-459D-96DD-BC92F0FBB441}" srcOrd="0" destOrd="0" presId="urn:microsoft.com/office/officeart/2005/8/layout/vProcess5"/>
    <dgm:cxn modelId="{326EC8E5-0471-449F-B22D-546B24641C4C}" type="presOf" srcId="{3B9C6B58-D8D4-4FD7-BE1B-3C87BC404C18}" destId="{1C54346A-3E39-42C8-B41F-3882A0F7EFA5}" srcOrd="0" destOrd="0" presId="urn:microsoft.com/office/officeart/2005/8/layout/vProcess5"/>
    <dgm:cxn modelId="{FD89A9FB-9018-42FD-B4F2-AA570692EC22}" type="presOf" srcId="{D8C93447-3090-4E2E-894C-7CF229BB4426}" destId="{0F0A0FBA-B3C7-45E9-B765-A2E770063541}" srcOrd="0" destOrd="0" presId="urn:microsoft.com/office/officeart/2005/8/layout/vProcess5"/>
    <dgm:cxn modelId="{7607A138-EAD7-44B9-AE16-ED91F2207957}" type="presParOf" srcId="{4547E4AE-11D0-4872-A8FB-01C145BDBEEB}" destId="{C3BE949A-3EB9-493A-8226-F5913A4B17BE}" srcOrd="0" destOrd="0" presId="urn:microsoft.com/office/officeart/2005/8/layout/vProcess5"/>
    <dgm:cxn modelId="{CB8605CC-F711-4E2E-B8CC-270D6FB4FC9A}" type="presParOf" srcId="{4547E4AE-11D0-4872-A8FB-01C145BDBEEB}" destId="{1C54346A-3E39-42C8-B41F-3882A0F7EFA5}" srcOrd="1" destOrd="0" presId="urn:microsoft.com/office/officeart/2005/8/layout/vProcess5"/>
    <dgm:cxn modelId="{81038E60-71E8-48B3-82B8-49F05274667E}" type="presParOf" srcId="{4547E4AE-11D0-4872-A8FB-01C145BDBEEB}" destId="{9E27BC68-9703-47C3-9087-C32D6AFB1197}" srcOrd="2" destOrd="0" presId="urn:microsoft.com/office/officeart/2005/8/layout/vProcess5"/>
    <dgm:cxn modelId="{C8794844-5EBE-427A-9EE5-A978452C4F0B}" type="presParOf" srcId="{4547E4AE-11D0-4872-A8FB-01C145BDBEEB}" destId="{0F0A0FBA-B3C7-45E9-B765-A2E770063541}" srcOrd="3" destOrd="0" presId="urn:microsoft.com/office/officeart/2005/8/layout/vProcess5"/>
    <dgm:cxn modelId="{26193E00-4B13-478A-8D78-3F507555A099}" type="presParOf" srcId="{4547E4AE-11D0-4872-A8FB-01C145BDBEEB}" destId="{21C8EEF3-054D-4056-8D78-7344A8241132}" srcOrd="4" destOrd="0" presId="urn:microsoft.com/office/officeart/2005/8/layout/vProcess5"/>
    <dgm:cxn modelId="{532F4C9B-245F-4172-8B8E-B590EF8D2F5A}" type="presParOf" srcId="{4547E4AE-11D0-4872-A8FB-01C145BDBEEB}" destId="{B664207C-68EF-459D-96DD-BC92F0FBB441}" srcOrd="5" destOrd="0" presId="urn:microsoft.com/office/officeart/2005/8/layout/vProcess5"/>
    <dgm:cxn modelId="{F0A3360C-D770-43F8-9088-311B8FEF1690}" type="presParOf" srcId="{4547E4AE-11D0-4872-A8FB-01C145BDBEEB}" destId="{46E208FB-7A7A-4FC4-A0B9-79C02F4F5D3A}" srcOrd="6" destOrd="0" presId="urn:microsoft.com/office/officeart/2005/8/layout/vProcess5"/>
    <dgm:cxn modelId="{D93C4335-2075-4E06-96FA-BED49DD34927}" type="presParOf" srcId="{4547E4AE-11D0-4872-A8FB-01C145BDBEEB}" destId="{9CE4D6D6-05E9-4CE5-B6B1-3B03B2E3DE1B}" srcOrd="7" destOrd="0" presId="urn:microsoft.com/office/officeart/2005/8/layout/vProcess5"/>
    <dgm:cxn modelId="{D3BBB454-485A-4620-A6CA-2F4BFAAC607C}" type="presParOf" srcId="{4547E4AE-11D0-4872-A8FB-01C145BDBEEB}" destId="{B4C49472-6214-4D9D-876C-D58490B9DFDA}" srcOrd="8" destOrd="0" presId="urn:microsoft.com/office/officeart/2005/8/layout/vProcess5"/>
    <dgm:cxn modelId="{DF48D622-F957-442A-9706-1D78C6FC7676}" type="presParOf" srcId="{4547E4AE-11D0-4872-A8FB-01C145BDBEEB}" destId="{F8B8E500-C125-489C-82AF-892D35251006}" srcOrd="9" destOrd="0" presId="urn:microsoft.com/office/officeart/2005/8/layout/vProcess5"/>
    <dgm:cxn modelId="{8B173A92-16A9-4C45-9852-1B7EB58A945A}" type="presParOf" srcId="{4547E4AE-11D0-4872-A8FB-01C145BDBEEB}" destId="{EABDF3C4-6D28-464C-966C-E816FDB556B0}" srcOrd="10" destOrd="0" presId="urn:microsoft.com/office/officeart/2005/8/layout/vProcess5"/>
    <dgm:cxn modelId="{39A6C6BF-0FF7-4725-9A0A-BDEF6521A36E}" type="presParOf" srcId="{4547E4AE-11D0-4872-A8FB-01C145BDBEEB}" destId="{BDB026EB-DF60-49C3-A567-A51F48804C2B}"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2" qsCatId="simple" csTypeId="urn:microsoft.com/office/officeart/2005/8/colors/accent1_2" csCatId="accent1" phldr="1"/>
      <dgm:spPr/>
    </dgm:pt>
    <dgm:pt modelId="{7946924E-35DC-482B-B9CF-A038DB0A66A8}">
      <dgm:prSet phldrT="[Text]" custT="1"/>
      <dgm:spPr/>
      <dgm:t>
        <a:bodyPr/>
        <a:lstStyle/>
        <a:p>
          <a:r>
            <a:rPr lang="en-GB" sz="1400" b="1" dirty="0">
              <a:latin typeface="Arial" panose="020B0604020202020204" pitchFamily="34" charset="0"/>
              <a:cs typeface="Arial" panose="020B0604020202020204" pitchFamily="34" charset="0"/>
            </a:rPr>
            <a:t>November (total = 3)</a:t>
          </a:r>
        </a:p>
      </dgm:t>
    </dgm:pt>
    <dgm:pt modelId="{36D086F8-6B8B-4A93-88C7-7BE45A648EEF}" type="parTrans" cxnId="{527D1CC6-590E-45B1-98A6-15240EB1E5F5}">
      <dgm:prSet/>
      <dgm:spPr/>
      <dgm:t>
        <a:bodyPr/>
        <a:lstStyle/>
        <a:p>
          <a:endParaRPr lang="en-GB"/>
        </a:p>
      </dgm:t>
    </dgm:pt>
    <dgm:pt modelId="{B1F9C64E-7B5D-464A-8FCC-E97072C504AD}" type="sibTrans" cxnId="{527D1CC6-590E-45B1-98A6-15240EB1E5F5}">
      <dgm:prSet/>
      <dgm:spPr/>
      <dgm:t>
        <a:bodyPr/>
        <a:lstStyle/>
        <a:p>
          <a:endParaRPr lang="en-GB"/>
        </a:p>
      </dgm:t>
    </dgm:pt>
    <dgm:pt modelId="{02A327C0-5D39-40D5-9BEA-B328F530D6E1}">
      <dgm:prSet phldrT="[Text]" custT="1"/>
      <dgm:spPr/>
      <dgm:t>
        <a:bodyPr/>
        <a:lstStyle/>
        <a:p>
          <a:r>
            <a:rPr lang="en-GB" sz="1400" b="0" dirty="0">
              <a:latin typeface="Arial" panose="020B0604020202020204" pitchFamily="34" charset="0"/>
              <a:cs typeface="Arial" panose="020B0604020202020204" pitchFamily="34" charset="0"/>
            </a:rPr>
            <a:t>CMP328 – 19 Nov</a:t>
          </a:r>
        </a:p>
      </dgm:t>
    </dgm:pt>
    <dgm:pt modelId="{DB5AE64D-5D36-4ED9-8221-91364C279755}" type="parTrans" cxnId="{B58280F8-0DE4-4E89-8473-44517059A37D}">
      <dgm:prSet/>
      <dgm:spPr/>
      <dgm:t>
        <a:bodyPr/>
        <a:lstStyle/>
        <a:p>
          <a:endParaRPr lang="en-GB"/>
        </a:p>
      </dgm:t>
    </dgm:pt>
    <dgm:pt modelId="{DEA2181A-4A52-4662-9513-B56C282F18F2}" type="sibTrans" cxnId="{B58280F8-0DE4-4E89-8473-44517059A37D}">
      <dgm:prSet/>
      <dgm:spPr/>
      <dgm:t>
        <a:bodyPr/>
        <a:lstStyle/>
        <a:p>
          <a:endParaRPr lang="en-GB"/>
        </a:p>
      </dgm:t>
    </dgm:pt>
    <dgm:pt modelId="{B87EBEAC-D713-46B0-8D4F-F0C7C6DA5427}">
      <dgm:prSet phldrT="[Text]" custT="1"/>
      <dgm:spPr/>
      <dgm:t>
        <a:bodyPr/>
        <a:lstStyle/>
        <a:p>
          <a:r>
            <a:rPr lang="en-GB" sz="1400" b="1" dirty="0">
              <a:latin typeface="Arial" panose="020B0604020202020204" pitchFamily="34" charset="0"/>
              <a:cs typeface="Arial" panose="020B0604020202020204" pitchFamily="34" charset="0"/>
            </a:rPr>
            <a:t>December (total = 2)</a:t>
          </a:r>
          <a:endParaRPr lang="en-GB" sz="1400" b="1" dirty="0">
            <a:highlight>
              <a:srgbClr val="FFFF00"/>
            </a:highlight>
            <a:latin typeface="Arial" panose="020B0604020202020204" pitchFamily="34" charset="0"/>
            <a:cs typeface="Arial" panose="020B0604020202020204" pitchFamily="34" charset="0"/>
          </a:endParaRPr>
        </a:p>
      </dgm:t>
    </dgm:pt>
    <dgm:pt modelId="{ADB59348-C9C4-42EB-A2B0-87B3E86B7AEA}" type="parTrans" cxnId="{DA65CDD6-9DFC-4BFB-85C0-39CFAACB55F1}">
      <dgm:prSet/>
      <dgm:spPr/>
      <dgm:t>
        <a:bodyPr/>
        <a:lstStyle/>
        <a:p>
          <a:endParaRPr lang="en-GB"/>
        </a:p>
      </dgm:t>
    </dgm:pt>
    <dgm:pt modelId="{BD7A073A-4872-4C1D-9980-843DF5A2B8AE}" type="sibTrans" cxnId="{DA65CDD6-9DFC-4BFB-85C0-39CFAACB55F1}">
      <dgm:prSet/>
      <dgm:spPr/>
      <dgm:t>
        <a:bodyPr/>
        <a:lstStyle/>
        <a:p>
          <a:endParaRPr lang="en-GB"/>
        </a:p>
      </dgm:t>
    </dgm:pt>
    <dgm:pt modelId="{00A5B285-5C81-47D4-8980-415D94DC31F2}">
      <dgm:prSet phldrT="[Text]" custT="1"/>
      <dgm:spPr/>
      <dgm:t>
        <a:bodyPr/>
        <a:lstStyle/>
        <a:p>
          <a:r>
            <a:rPr lang="en-GB" sz="1400" b="1" dirty="0">
              <a:latin typeface="Arial" panose="020B0604020202020204" pitchFamily="34" charset="0"/>
              <a:cs typeface="Arial" panose="020B0604020202020204" pitchFamily="34" charset="0"/>
            </a:rPr>
            <a:t>January (total = 5)</a:t>
          </a:r>
        </a:p>
      </dgm:t>
    </dgm:pt>
    <dgm:pt modelId="{5E11A762-0E12-481F-8BA3-68A39ACABD4F}" type="parTrans" cxnId="{04412C78-2C3C-496B-8824-6A94150F0A9B}">
      <dgm:prSet/>
      <dgm:spPr/>
      <dgm:t>
        <a:bodyPr/>
        <a:lstStyle/>
        <a:p>
          <a:endParaRPr lang="en-GB"/>
        </a:p>
      </dgm:t>
    </dgm:pt>
    <dgm:pt modelId="{6ED76270-41DD-442A-B73F-CE7C53B37D99}" type="sibTrans" cxnId="{04412C78-2C3C-496B-8824-6A94150F0A9B}">
      <dgm:prSet/>
      <dgm:spPr/>
      <dgm:t>
        <a:bodyPr/>
        <a:lstStyle/>
        <a:p>
          <a:endParaRPr lang="en-GB"/>
        </a:p>
      </dgm:t>
    </dgm:pt>
    <dgm:pt modelId="{9CFF7B1A-E735-4AB1-9DC1-66B67A9E3FC0}">
      <dgm:prSet phldrT="[Text]" custT="1"/>
      <dgm:spPr/>
      <dgm:t>
        <a:bodyPr/>
        <a:lstStyle/>
        <a:p>
          <a:r>
            <a:rPr lang="en-GB" sz="1400" b="0" dirty="0">
              <a:latin typeface="Arial" panose="020B0604020202020204" pitchFamily="34" charset="0"/>
              <a:cs typeface="Arial" panose="020B0604020202020204" pitchFamily="34" charset="0"/>
            </a:rPr>
            <a:t>CMP326 – 11 Dec</a:t>
          </a:r>
        </a:p>
      </dgm:t>
    </dgm:pt>
    <dgm:pt modelId="{8E5C4F12-2D3E-460A-A34D-73FBC2C02937}" type="parTrans" cxnId="{6CCF4A2C-CB48-48EF-9B4E-A1ADF96C2F5F}">
      <dgm:prSet/>
      <dgm:spPr/>
      <dgm:t>
        <a:bodyPr/>
        <a:lstStyle/>
        <a:p>
          <a:endParaRPr lang="en-GB"/>
        </a:p>
      </dgm:t>
    </dgm:pt>
    <dgm:pt modelId="{43BA23C6-3B8B-4112-8B70-9A38A8B42E67}" type="sibTrans" cxnId="{6CCF4A2C-CB48-48EF-9B4E-A1ADF96C2F5F}">
      <dgm:prSet/>
      <dgm:spPr/>
      <dgm:t>
        <a:bodyPr/>
        <a:lstStyle/>
        <a:p>
          <a:endParaRPr lang="en-GB"/>
        </a:p>
      </dgm:t>
    </dgm:pt>
    <dgm:pt modelId="{5E0955CE-5E9C-4BAB-B63A-F673E2FEC894}">
      <dgm:prSet phldrT="[Text]" custT="1"/>
      <dgm:spPr/>
      <dgm:t>
        <a:bodyPr/>
        <a:lstStyle/>
        <a:p>
          <a:r>
            <a:rPr lang="en-GB" sz="1400" b="0" dirty="0">
              <a:latin typeface="Arial" panose="020B0604020202020204" pitchFamily="34" charset="0"/>
              <a:cs typeface="Arial" panose="020B0604020202020204" pitchFamily="34" charset="0"/>
            </a:rPr>
            <a:t>CMP328</a:t>
          </a:r>
          <a:endParaRPr lang="en-GB" sz="1400" b="1" dirty="0">
            <a:latin typeface="Arial" panose="020B0604020202020204" pitchFamily="34" charset="0"/>
            <a:cs typeface="Arial" panose="020B0604020202020204" pitchFamily="34" charset="0"/>
          </a:endParaRPr>
        </a:p>
      </dgm:t>
    </dgm:pt>
    <dgm:pt modelId="{A0A7733E-4E0A-4DE6-9499-799F911EB8F2}" type="parTrans" cxnId="{1D9FAC79-B0BF-459F-BA26-93229BB4DAC5}">
      <dgm:prSet/>
      <dgm:spPr/>
      <dgm:t>
        <a:bodyPr/>
        <a:lstStyle/>
        <a:p>
          <a:endParaRPr lang="en-GB"/>
        </a:p>
      </dgm:t>
    </dgm:pt>
    <dgm:pt modelId="{E4B46969-BCA5-4324-AB32-77D91485D119}" type="sibTrans" cxnId="{1D9FAC79-B0BF-459F-BA26-93229BB4DAC5}">
      <dgm:prSet/>
      <dgm:spPr/>
      <dgm:t>
        <a:bodyPr/>
        <a:lstStyle/>
        <a:p>
          <a:endParaRPr lang="en-GB"/>
        </a:p>
      </dgm:t>
    </dgm:pt>
    <dgm:pt modelId="{AED3A7F7-2CA9-4A2D-ABC0-076FA91B3DFB}">
      <dgm:prSet phldrT="[Text]" custT="1"/>
      <dgm:spPr/>
      <dgm:t>
        <a:bodyPr/>
        <a:lstStyle/>
        <a:p>
          <a:r>
            <a:rPr lang="en-GB" sz="1400" b="0" dirty="0">
              <a:latin typeface="Arial" panose="020B0604020202020204" pitchFamily="34" charset="0"/>
              <a:cs typeface="Arial" panose="020B0604020202020204" pitchFamily="34" charset="0"/>
            </a:rPr>
            <a:t>CMP326</a:t>
          </a:r>
        </a:p>
      </dgm:t>
    </dgm:pt>
    <dgm:pt modelId="{56F83A3D-9778-4B38-947E-03901EA0DFF9}" type="parTrans" cxnId="{BFE4820F-7B7C-4976-9496-3C7B96BA1C00}">
      <dgm:prSet/>
      <dgm:spPr/>
      <dgm:t>
        <a:bodyPr/>
        <a:lstStyle/>
        <a:p>
          <a:endParaRPr lang="en-GB"/>
        </a:p>
      </dgm:t>
    </dgm:pt>
    <dgm:pt modelId="{2E66AFBE-0D8D-461E-AD88-C191A4E35530}" type="sibTrans" cxnId="{BFE4820F-7B7C-4976-9496-3C7B96BA1C00}">
      <dgm:prSet/>
      <dgm:spPr/>
      <dgm:t>
        <a:bodyPr/>
        <a:lstStyle/>
        <a:p>
          <a:endParaRPr lang="en-GB"/>
        </a:p>
      </dgm:t>
    </dgm:pt>
    <dgm:pt modelId="{9F2D48FD-4B5F-4EF1-9BC6-06370A5BCEE8}">
      <dgm:prSet phldrT="[Text]" custT="1"/>
      <dgm:spPr/>
      <dgm:t>
        <a:bodyPr/>
        <a:lstStyle/>
        <a:p>
          <a:r>
            <a:rPr lang="en-GB" sz="1400" b="0" dirty="0">
              <a:latin typeface="Arial" panose="020B0604020202020204" pitchFamily="34" charset="0"/>
              <a:cs typeface="Arial" panose="020B0604020202020204" pitchFamily="34" charset="0"/>
            </a:rPr>
            <a:t>CMP344 – 24 Nov</a:t>
          </a:r>
        </a:p>
      </dgm:t>
    </dgm:pt>
    <dgm:pt modelId="{29804BCF-77DD-4630-B3A8-00E61C95AB78}" type="parTrans" cxnId="{3D30577F-7FB3-4081-9D32-968878C08AB8}">
      <dgm:prSet/>
      <dgm:spPr/>
      <dgm:t>
        <a:bodyPr/>
        <a:lstStyle/>
        <a:p>
          <a:endParaRPr lang="en-GB"/>
        </a:p>
      </dgm:t>
    </dgm:pt>
    <dgm:pt modelId="{E9F1FDAF-24BB-49C0-8C32-AAE39151FAA9}" type="sibTrans" cxnId="{3D30577F-7FB3-4081-9D32-968878C08AB8}">
      <dgm:prSet/>
      <dgm:spPr/>
      <dgm:t>
        <a:bodyPr/>
        <a:lstStyle/>
        <a:p>
          <a:endParaRPr lang="en-GB"/>
        </a:p>
      </dgm:t>
    </dgm:pt>
    <dgm:pt modelId="{94C9ED6A-3561-40F9-A193-1F9CDE3DC138}">
      <dgm:prSet phldrT="[Text]" custT="1"/>
      <dgm:spPr/>
      <dgm:t>
        <a:bodyPr/>
        <a:lstStyle/>
        <a:p>
          <a:r>
            <a:rPr lang="en-GB" sz="1400" b="0" dirty="0">
              <a:latin typeface="Arial" panose="020B0604020202020204" pitchFamily="34" charset="0"/>
              <a:cs typeface="Arial" panose="020B0604020202020204" pitchFamily="34" charset="0"/>
            </a:rPr>
            <a:t>CMP330 </a:t>
          </a:r>
        </a:p>
      </dgm:t>
    </dgm:pt>
    <dgm:pt modelId="{C57B0ED0-21EE-4E89-9E4A-408877D746BE}" type="parTrans" cxnId="{8232123A-7491-41C7-89A5-873C990311AD}">
      <dgm:prSet/>
      <dgm:spPr/>
      <dgm:t>
        <a:bodyPr/>
        <a:lstStyle/>
        <a:p>
          <a:endParaRPr lang="en-GB"/>
        </a:p>
      </dgm:t>
    </dgm:pt>
    <dgm:pt modelId="{BC101725-4B2D-4BEB-B6F9-51479AF210B0}" type="sibTrans" cxnId="{8232123A-7491-41C7-89A5-873C990311AD}">
      <dgm:prSet/>
      <dgm:spPr/>
      <dgm:t>
        <a:bodyPr/>
        <a:lstStyle/>
        <a:p>
          <a:endParaRPr lang="en-GB"/>
        </a:p>
      </dgm:t>
    </dgm:pt>
    <dgm:pt modelId="{06F5E050-776E-4C83-960A-6EB5572C988B}">
      <dgm:prSet phldrT="[Text]" custT="1"/>
      <dgm:spPr/>
      <dgm:t>
        <a:bodyPr/>
        <a:lstStyle/>
        <a:p>
          <a:r>
            <a:rPr lang="en-GB" sz="1400" b="0" dirty="0">
              <a:latin typeface="Arial" panose="020B0604020202020204" pitchFamily="34" charset="0"/>
              <a:cs typeface="Arial" panose="020B0604020202020204" pitchFamily="34" charset="0"/>
            </a:rPr>
            <a:t>CMP330 – 9 Nov</a:t>
          </a:r>
        </a:p>
      </dgm:t>
    </dgm:pt>
    <dgm:pt modelId="{3CDC9037-EA02-44A8-B0A6-FB388978CCF6}" type="parTrans" cxnId="{4C324690-98F9-40E0-8BE2-9B6F45A4A7C2}">
      <dgm:prSet/>
      <dgm:spPr/>
      <dgm:t>
        <a:bodyPr/>
        <a:lstStyle/>
        <a:p>
          <a:endParaRPr lang="en-GB"/>
        </a:p>
      </dgm:t>
    </dgm:pt>
    <dgm:pt modelId="{15D2887E-D363-4390-B33D-65262B645DC9}" type="sibTrans" cxnId="{4C324690-98F9-40E0-8BE2-9B6F45A4A7C2}">
      <dgm:prSet/>
      <dgm:spPr/>
      <dgm:t>
        <a:bodyPr/>
        <a:lstStyle/>
        <a:p>
          <a:endParaRPr lang="en-GB"/>
        </a:p>
      </dgm:t>
    </dgm:pt>
    <dgm:pt modelId="{4C3B66E2-7F4D-4492-8A6D-2537A952CB90}">
      <dgm:prSet phldrT="[Text]" custT="1"/>
      <dgm:spPr/>
      <dgm:t>
        <a:bodyPr/>
        <a:lstStyle/>
        <a:p>
          <a:r>
            <a:rPr lang="en-GB" sz="1400" b="0" dirty="0">
              <a:latin typeface="Arial" panose="020B0604020202020204" pitchFamily="34" charset="0"/>
              <a:cs typeface="Arial" panose="020B0604020202020204" pitchFamily="34" charset="0"/>
            </a:rPr>
            <a:t>CMP298</a:t>
          </a:r>
        </a:p>
      </dgm:t>
    </dgm:pt>
    <dgm:pt modelId="{F86AFB00-661C-4CD9-B77D-418765CC71B2}" type="parTrans" cxnId="{5589B656-773C-43B2-BE8E-115B30B5D831}">
      <dgm:prSet/>
      <dgm:spPr/>
      <dgm:t>
        <a:bodyPr/>
        <a:lstStyle/>
        <a:p>
          <a:endParaRPr lang="en-GB"/>
        </a:p>
      </dgm:t>
    </dgm:pt>
    <dgm:pt modelId="{5B2560E2-E616-459C-AA2E-D10B88EB07F9}" type="sibTrans" cxnId="{5589B656-773C-43B2-BE8E-115B30B5D831}">
      <dgm:prSet/>
      <dgm:spPr/>
      <dgm:t>
        <a:bodyPr/>
        <a:lstStyle/>
        <a:p>
          <a:endParaRPr lang="en-GB"/>
        </a:p>
      </dgm:t>
    </dgm:pt>
    <dgm:pt modelId="{E03710FF-E186-447F-90B9-02E2AC1026D2}">
      <dgm:prSet phldrT="[Text]" custT="1"/>
      <dgm:spPr/>
      <dgm:t>
        <a:bodyPr/>
        <a:lstStyle/>
        <a:p>
          <a:r>
            <a:rPr lang="en-GB" sz="1400" b="1" dirty="0">
              <a:latin typeface="Arial" panose="020B0604020202020204" pitchFamily="34" charset="0"/>
              <a:cs typeface="Arial" panose="020B0604020202020204" pitchFamily="34" charset="0"/>
            </a:rPr>
            <a:t>February</a:t>
          </a:r>
          <a:r>
            <a:rPr lang="en-GB" sz="1400" b="0" dirty="0">
              <a:latin typeface="Arial" panose="020B0604020202020204" pitchFamily="34" charset="0"/>
              <a:cs typeface="Arial" panose="020B0604020202020204" pitchFamily="34" charset="0"/>
            </a:rPr>
            <a:t> </a:t>
          </a:r>
          <a:r>
            <a:rPr lang="en-GB" sz="1400" b="1" dirty="0">
              <a:latin typeface="Arial" panose="020B0604020202020204" pitchFamily="34" charset="0"/>
              <a:cs typeface="Arial" panose="020B0604020202020204" pitchFamily="34" charset="0"/>
            </a:rPr>
            <a:t>(total = 3 so far)</a:t>
          </a:r>
        </a:p>
      </dgm:t>
    </dgm:pt>
    <dgm:pt modelId="{D274EC9F-EB56-454D-B49E-9B32C14790FE}" type="parTrans" cxnId="{F3F19841-D386-4720-B2D4-66F9276D8581}">
      <dgm:prSet/>
      <dgm:spPr/>
      <dgm:t>
        <a:bodyPr/>
        <a:lstStyle/>
        <a:p>
          <a:endParaRPr lang="en-GB"/>
        </a:p>
      </dgm:t>
    </dgm:pt>
    <dgm:pt modelId="{F36BCD33-CEB8-42AA-BC11-29D90F87DCFA}" type="sibTrans" cxnId="{F3F19841-D386-4720-B2D4-66F9276D8581}">
      <dgm:prSet/>
      <dgm:spPr/>
      <dgm:t>
        <a:bodyPr/>
        <a:lstStyle/>
        <a:p>
          <a:endParaRPr lang="en-GB"/>
        </a:p>
      </dgm:t>
    </dgm:pt>
    <dgm:pt modelId="{CCDF140A-4F25-429B-B1EC-7D55A1D63BBC}">
      <dgm:prSet phldrT="[Text]" custT="1"/>
      <dgm:spPr/>
      <dgm:t>
        <a:bodyPr/>
        <a:lstStyle/>
        <a:p>
          <a:r>
            <a:rPr lang="en-GB" sz="1400" b="0" dirty="0">
              <a:latin typeface="Arial" panose="020B0604020202020204" pitchFamily="34" charset="0"/>
              <a:cs typeface="Arial" panose="020B0604020202020204" pitchFamily="34" charset="0"/>
            </a:rPr>
            <a:t>CMP326</a:t>
          </a:r>
        </a:p>
      </dgm:t>
    </dgm:pt>
    <dgm:pt modelId="{8E1E1DE4-9506-4E6A-ADA7-DC0BBB53C660}" type="parTrans" cxnId="{C4070B9E-E878-41E3-A2A3-2364A5FB117C}">
      <dgm:prSet/>
      <dgm:spPr/>
      <dgm:t>
        <a:bodyPr/>
        <a:lstStyle/>
        <a:p>
          <a:endParaRPr lang="en-GB"/>
        </a:p>
      </dgm:t>
    </dgm:pt>
    <dgm:pt modelId="{5A3DDB86-2F74-4148-B307-2D6388E7A579}" type="sibTrans" cxnId="{C4070B9E-E878-41E3-A2A3-2364A5FB117C}">
      <dgm:prSet/>
      <dgm:spPr/>
      <dgm:t>
        <a:bodyPr/>
        <a:lstStyle/>
        <a:p>
          <a:endParaRPr lang="en-GB"/>
        </a:p>
      </dgm:t>
    </dgm:pt>
    <dgm:pt modelId="{7BD6557B-64D5-4097-9B1A-E238AE179E1B}">
      <dgm:prSet phldrT="[Text]" custT="1"/>
      <dgm:spPr/>
      <dgm:t>
        <a:bodyPr/>
        <a:lstStyle/>
        <a:p>
          <a:r>
            <a:rPr lang="en-GB" sz="1400" b="0" dirty="0">
              <a:latin typeface="Arial" panose="020B0604020202020204" pitchFamily="34" charset="0"/>
              <a:cs typeface="Arial" panose="020B0604020202020204" pitchFamily="34" charset="0"/>
            </a:rPr>
            <a:t>CMP330 – 7 Dec?</a:t>
          </a:r>
        </a:p>
      </dgm:t>
    </dgm:pt>
    <dgm:pt modelId="{8E93528E-4062-40A4-AB9D-EAC6A85517DD}" type="parTrans" cxnId="{1F01274D-CC5E-44D6-9119-5EB9CB2ECA26}">
      <dgm:prSet/>
      <dgm:spPr/>
      <dgm:t>
        <a:bodyPr/>
        <a:lstStyle/>
        <a:p>
          <a:endParaRPr lang="en-GB"/>
        </a:p>
      </dgm:t>
    </dgm:pt>
    <dgm:pt modelId="{F8D060E3-66C4-4DDA-B271-1A90F349517D}" type="sibTrans" cxnId="{1F01274D-CC5E-44D6-9119-5EB9CB2ECA26}">
      <dgm:prSet/>
      <dgm:spPr/>
      <dgm:t>
        <a:bodyPr/>
        <a:lstStyle/>
        <a:p>
          <a:endParaRPr lang="en-GB"/>
        </a:p>
      </dgm:t>
    </dgm:pt>
    <dgm:pt modelId="{A7243F4C-BB31-4AF7-94F2-9F96387BF06E}">
      <dgm:prSet phldrT="[Text]" custT="1"/>
      <dgm:spPr/>
      <dgm:t>
        <a:bodyPr/>
        <a:lstStyle/>
        <a:p>
          <a:r>
            <a:rPr lang="en-GB" sz="1400" b="0" dirty="0">
              <a:latin typeface="Arial" panose="020B0604020202020204" pitchFamily="34" charset="0"/>
              <a:cs typeface="Arial" panose="020B0604020202020204" pitchFamily="34" charset="0"/>
            </a:rPr>
            <a:t>CMP330</a:t>
          </a:r>
        </a:p>
      </dgm:t>
    </dgm:pt>
    <dgm:pt modelId="{EB23078D-683C-48AD-8406-854576DBA662}" type="parTrans" cxnId="{F192D571-C708-424E-BE18-80A833A97157}">
      <dgm:prSet/>
      <dgm:spPr/>
      <dgm:t>
        <a:bodyPr/>
        <a:lstStyle/>
        <a:p>
          <a:endParaRPr lang="en-GB"/>
        </a:p>
      </dgm:t>
    </dgm:pt>
    <dgm:pt modelId="{55FDEB55-89DF-485B-9C8A-D7DBDE704261}" type="sibTrans" cxnId="{F192D571-C708-424E-BE18-80A833A97157}">
      <dgm:prSet/>
      <dgm:spPr/>
      <dgm:t>
        <a:bodyPr/>
        <a:lstStyle/>
        <a:p>
          <a:endParaRPr lang="en-GB"/>
        </a:p>
      </dgm:t>
    </dgm:pt>
    <dgm:pt modelId="{5A5E4B02-FE24-493C-9441-BBA945449803}">
      <dgm:prSet phldrT="[Text]" custT="1"/>
      <dgm:spPr/>
      <dgm:t>
        <a:bodyPr/>
        <a:lstStyle/>
        <a:p>
          <a:r>
            <a:rPr lang="en-GB" sz="1400" b="0" dirty="0">
              <a:latin typeface="Arial" panose="020B0604020202020204" pitchFamily="34" charset="0"/>
              <a:cs typeface="Arial" panose="020B0604020202020204" pitchFamily="34" charset="0"/>
            </a:rPr>
            <a:t>CMP315?</a:t>
          </a:r>
        </a:p>
      </dgm:t>
    </dgm:pt>
    <dgm:pt modelId="{FFD1FB12-B36B-469F-A0DF-98ED11130BB7}" type="parTrans" cxnId="{AF4C67FD-304F-4071-8913-6F3EA221BF3D}">
      <dgm:prSet/>
      <dgm:spPr/>
      <dgm:t>
        <a:bodyPr/>
        <a:lstStyle/>
        <a:p>
          <a:endParaRPr lang="en-GB"/>
        </a:p>
      </dgm:t>
    </dgm:pt>
    <dgm:pt modelId="{3864F185-80B1-420D-85C5-3C08B2CE587D}" type="sibTrans" cxnId="{AF4C67FD-304F-4071-8913-6F3EA221BF3D}">
      <dgm:prSet/>
      <dgm:spPr/>
      <dgm:t>
        <a:bodyPr/>
        <a:lstStyle/>
        <a:p>
          <a:endParaRPr lang="en-GB"/>
        </a:p>
      </dgm:t>
    </dgm:pt>
    <dgm:pt modelId="{B731CED0-FA46-40D6-985E-F1454B5CCFC1}">
      <dgm:prSet phldrT="[Text]" custT="1"/>
      <dgm:spPr/>
      <dgm:t>
        <a:bodyPr/>
        <a:lstStyle/>
        <a:p>
          <a:r>
            <a:rPr lang="en-GB" sz="1400" b="0" dirty="0">
              <a:latin typeface="Arial" panose="020B0604020202020204" pitchFamily="34" charset="0"/>
              <a:cs typeface="Arial" panose="020B0604020202020204" pitchFamily="34" charset="0"/>
            </a:rPr>
            <a:t>CMP315?</a:t>
          </a:r>
        </a:p>
      </dgm:t>
    </dgm:pt>
    <dgm:pt modelId="{B3E9F51C-7A5D-4134-8A70-BD3CFD16F16B}" type="parTrans" cxnId="{BC49F427-856E-4C90-B015-961398E65179}">
      <dgm:prSet/>
      <dgm:spPr/>
      <dgm:t>
        <a:bodyPr/>
        <a:lstStyle/>
        <a:p>
          <a:endParaRPr lang="en-GB"/>
        </a:p>
      </dgm:t>
    </dgm:pt>
    <dgm:pt modelId="{67833F38-5E8D-4260-BFBD-74579D078A3D}" type="sibTrans" cxnId="{BC49F427-856E-4C90-B015-961398E65179}">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custLinFactNeighborX="192" custLinFactNeighborY="-2678"/>
      <dgm:spPr>
        <a:solidFill>
          <a:schemeClr val="accent2">
            <a:lumMod val="20000"/>
            <a:lumOff val="80000"/>
          </a:schemeClr>
        </a:solidFill>
      </dgm:spPr>
    </dgm:pt>
    <dgm:pt modelId="{7C29544A-5B95-4706-92CC-754F2DA6E449}" type="pres">
      <dgm:prSet presAssocID="{B32BE603-0F34-465F-9929-BD40BCCABAB0}" presName="points" presStyleCnt="0"/>
      <dgm:spPr/>
    </dgm:pt>
    <dgm:pt modelId="{F3808223-F878-4B31-A201-34A56676A974}" type="pres">
      <dgm:prSet presAssocID="{7946924E-35DC-482B-B9CF-A038DB0A66A8}" presName="compositeA" presStyleCnt="0"/>
      <dgm:spPr/>
    </dgm:pt>
    <dgm:pt modelId="{B35427C2-7732-47CC-ABDC-3C14B1123FD6}" type="pres">
      <dgm:prSet presAssocID="{7946924E-35DC-482B-B9CF-A038DB0A66A8}" presName="textA" presStyleLbl="revTx" presStyleIdx="0" presStyleCnt="4">
        <dgm:presLayoutVars>
          <dgm:bulletEnabled val="1"/>
        </dgm:presLayoutVars>
      </dgm:prSet>
      <dgm:spPr/>
    </dgm:pt>
    <dgm:pt modelId="{1C87BBCB-B64D-4F5A-9D44-840750D5A5CE}" type="pres">
      <dgm:prSet presAssocID="{7946924E-35DC-482B-B9CF-A038DB0A66A8}" presName="circleA" presStyleLbl="node1" presStyleIdx="0" presStyleCnt="4"/>
      <dgm:spPr/>
    </dgm:pt>
    <dgm:pt modelId="{C686B058-5D97-4962-98A3-B8E897EFFDCA}" type="pres">
      <dgm:prSet presAssocID="{7946924E-35DC-482B-B9CF-A038DB0A66A8}" presName="spaceA" presStyleCnt="0"/>
      <dgm:spPr/>
    </dgm:pt>
    <dgm:pt modelId="{7C758041-A742-4873-9968-78A992B662C7}" type="pres">
      <dgm:prSet presAssocID="{B1F9C64E-7B5D-464A-8FCC-E97072C504AD}" presName="space" presStyleCnt="0"/>
      <dgm:spPr/>
    </dgm:pt>
    <dgm:pt modelId="{B600EF7C-AF8E-4322-9CB2-B57AE4A5C8AB}" type="pres">
      <dgm:prSet presAssocID="{B87EBEAC-D713-46B0-8D4F-F0C7C6DA5427}" presName="compositeB" presStyleCnt="0"/>
      <dgm:spPr/>
    </dgm:pt>
    <dgm:pt modelId="{CED41667-5CF7-46AD-9DE1-C56AC469BE61}" type="pres">
      <dgm:prSet presAssocID="{B87EBEAC-D713-46B0-8D4F-F0C7C6DA5427}" presName="textB" presStyleLbl="revTx" presStyleIdx="1" presStyleCnt="4">
        <dgm:presLayoutVars>
          <dgm:bulletEnabled val="1"/>
        </dgm:presLayoutVars>
      </dgm:prSet>
      <dgm:spPr/>
    </dgm:pt>
    <dgm:pt modelId="{1472E683-1863-4A4B-BB70-AD0915830D37}" type="pres">
      <dgm:prSet presAssocID="{B87EBEAC-D713-46B0-8D4F-F0C7C6DA5427}" presName="circleB" presStyleLbl="node1" presStyleIdx="1" presStyleCnt="4"/>
      <dgm:spPr/>
    </dgm:pt>
    <dgm:pt modelId="{2BE181EE-508F-4344-827E-CE8BC96649F1}" type="pres">
      <dgm:prSet presAssocID="{B87EBEAC-D713-46B0-8D4F-F0C7C6DA5427}" presName="spaceB" presStyleCnt="0"/>
      <dgm:spPr/>
    </dgm:pt>
    <dgm:pt modelId="{1B957F79-50DE-46B5-81F0-0961450175E7}" type="pres">
      <dgm:prSet presAssocID="{BD7A073A-4872-4C1D-9980-843DF5A2B8AE}" presName="space" presStyleCnt="0"/>
      <dgm:spPr/>
    </dgm:pt>
    <dgm:pt modelId="{D21037EF-8029-47E5-9685-607D429DE583}" type="pres">
      <dgm:prSet presAssocID="{00A5B285-5C81-47D4-8980-415D94DC31F2}" presName="compositeA" presStyleCnt="0"/>
      <dgm:spPr/>
    </dgm:pt>
    <dgm:pt modelId="{6EDB0B8D-655C-4F2E-9DBB-E368EA490BAF}" type="pres">
      <dgm:prSet presAssocID="{00A5B285-5C81-47D4-8980-415D94DC31F2}" presName="textA" presStyleLbl="revTx" presStyleIdx="2" presStyleCnt="4">
        <dgm:presLayoutVars>
          <dgm:bulletEnabled val="1"/>
        </dgm:presLayoutVars>
      </dgm:prSet>
      <dgm:spPr/>
    </dgm:pt>
    <dgm:pt modelId="{4BD0084A-3CC6-49A3-8207-BE93E73D934A}" type="pres">
      <dgm:prSet presAssocID="{00A5B285-5C81-47D4-8980-415D94DC31F2}" presName="circleA" presStyleLbl="node1" presStyleIdx="2" presStyleCnt="4"/>
      <dgm:spPr/>
    </dgm:pt>
    <dgm:pt modelId="{92539083-4C89-498A-9004-29BCA06C6048}" type="pres">
      <dgm:prSet presAssocID="{00A5B285-5C81-47D4-8980-415D94DC31F2}" presName="spaceA" presStyleCnt="0"/>
      <dgm:spPr/>
    </dgm:pt>
    <dgm:pt modelId="{E9668E91-112D-431F-97ED-EE5EBD37F67C}" type="pres">
      <dgm:prSet presAssocID="{6ED76270-41DD-442A-B73F-CE7C53B37D99}" presName="space" presStyleCnt="0"/>
      <dgm:spPr/>
    </dgm:pt>
    <dgm:pt modelId="{F8642B7D-496B-416E-9F1C-A5BFA81D7712}" type="pres">
      <dgm:prSet presAssocID="{E03710FF-E186-447F-90B9-02E2AC1026D2}" presName="compositeB" presStyleCnt="0"/>
      <dgm:spPr/>
    </dgm:pt>
    <dgm:pt modelId="{A62F6202-F7E2-4D1F-966F-44F31322F08E}" type="pres">
      <dgm:prSet presAssocID="{E03710FF-E186-447F-90B9-02E2AC1026D2}" presName="textB" presStyleLbl="revTx" presStyleIdx="3" presStyleCnt="4">
        <dgm:presLayoutVars>
          <dgm:bulletEnabled val="1"/>
        </dgm:presLayoutVars>
      </dgm:prSet>
      <dgm:spPr/>
    </dgm:pt>
    <dgm:pt modelId="{8537E006-7269-4980-8A89-5241E7EE8531}" type="pres">
      <dgm:prSet presAssocID="{E03710FF-E186-447F-90B9-02E2AC1026D2}" presName="circleB" presStyleLbl="node1" presStyleIdx="3" presStyleCnt="4"/>
      <dgm:spPr/>
    </dgm:pt>
    <dgm:pt modelId="{E8787348-9AC5-45D7-8B67-D855614B6843}" type="pres">
      <dgm:prSet presAssocID="{E03710FF-E186-447F-90B9-02E2AC1026D2}" presName="spaceB" presStyleCnt="0"/>
      <dgm:spPr/>
    </dgm:pt>
  </dgm:ptLst>
  <dgm:cxnLst>
    <dgm:cxn modelId="{BFE4820F-7B7C-4976-9496-3C7B96BA1C00}" srcId="{00A5B285-5C81-47D4-8980-415D94DC31F2}" destId="{AED3A7F7-2CA9-4A2D-ABC0-076FA91B3DFB}" srcOrd="1" destOrd="0" parTransId="{56F83A3D-9778-4B38-947E-03901EA0DFF9}" sibTransId="{2E66AFBE-0D8D-461E-AD88-C191A4E35530}"/>
    <dgm:cxn modelId="{BC49F427-856E-4C90-B015-961398E65179}" srcId="{E03710FF-E186-447F-90B9-02E2AC1026D2}" destId="{B731CED0-FA46-40D6-985E-F1454B5CCFC1}" srcOrd="2" destOrd="0" parTransId="{B3E9F51C-7A5D-4134-8A70-BD3CFD16F16B}" sibTransId="{67833F38-5E8D-4260-BFBD-74579D078A3D}"/>
    <dgm:cxn modelId="{6CCF4A2C-CB48-48EF-9B4E-A1ADF96C2F5F}" srcId="{B87EBEAC-D713-46B0-8D4F-F0C7C6DA5427}" destId="{9CFF7B1A-E735-4AB1-9DC1-66B67A9E3FC0}" srcOrd="0" destOrd="0" parTransId="{8E5C4F12-2D3E-460A-A34D-73FBC2C02937}" sibTransId="{43BA23C6-3B8B-4112-8B70-9A38A8B42E67}"/>
    <dgm:cxn modelId="{8232123A-7491-41C7-89A5-873C990311AD}" srcId="{00A5B285-5C81-47D4-8980-415D94DC31F2}" destId="{94C9ED6A-3561-40F9-A193-1F9CDE3DC138}" srcOrd="2" destOrd="0" parTransId="{C57B0ED0-21EE-4E89-9E4A-408877D746BE}" sibTransId="{BC101725-4B2D-4BEB-B6F9-51479AF210B0}"/>
    <dgm:cxn modelId="{20EE315E-1FDE-451D-93B4-DAD2EE31B542}" type="presOf" srcId="{94C9ED6A-3561-40F9-A193-1F9CDE3DC138}" destId="{6EDB0B8D-655C-4F2E-9DBB-E368EA490BAF}" srcOrd="0" destOrd="3" presId="urn:microsoft.com/office/officeart/2005/8/layout/hProcess11"/>
    <dgm:cxn modelId="{47F95C61-1432-44A6-8A24-EB30D0D256B2}" type="presOf" srcId="{00A5B285-5C81-47D4-8980-415D94DC31F2}" destId="{6EDB0B8D-655C-4F2E-9DBB-E368EA490BAF}" srcOrd="0" destOrd="0" presId="urn:microsoft.com/office/officeart/2005/8/layout/hProcess11"/>
    <dgm:cxn modelId="{F3F19841-D386-4720-B2D4-66F9276D8581}" srcId="{B32BE603-0F34-465F-9929-BD40BCCABAB0}" destId="{E03710FF-E186-447F-90B9-02E2AC1026D2}" srcOrd="3" destOrd="0" parTransId="{D274EC9F-EB56-454D-B49E-9B32C14790FE}" sibTransId="{F36BCD33-CEB8-42AA-BC11-29D90F87DCFA}"/>
    <dgm:cxn modelId="{1F01274D-CC5E-44D6-9119-5EB9CB2ECA26}" srcId="{B87EBEAC-D713-46B0-8D4F-F0C7C6DA5427}" destId="{7BD6557B-64D5-4097-9B1A-E238AE179E1B}" srcOrd="1" destOrd="0" parTransId="{8E93528E-4062-40A4-AB9D-EAC6A85517DD}" sibTransId="{F8D060E3-66C4-4DDA-B271-1A90F349517D}"/>
    <dgm:cxn modelId="{B1D2D24E-0784-4996-9A46-9F5B362749CC}" type="presOf" srcId="{5A5E4B02-FE24-493C-9441-BBA945449803}" destId="{6EDB0B8D-655C-4F2E-9DBB-E368EA490BAF}" srcOrd="0" destOrd="5" presId="urn:microsoft.com/office/officeart/2005/8/layout/hProcess11"/>
    <dgm:cxn modelId="{F192D571-C708-424E-BE18-80A833A97157}" srcId="{E03710FF-E186-447F-90B9-02E2AC1026D2}" destId="{A7243F4C-BB31-4AF7-94F2-9F96387BF06E}" srcOrd="1" destOrd="0" parTransId="{EB23078D-683C-48AD-8406-854576DBA662}" sibTransId="{55FDEB55-89DF-485B-9C8A-D7DBDE704261}"/>
    <dgm:cxn modelId="{361F4052-1D58-4439-A730-AD3FB11A4EFD}" type="presOf" srcId="{7946924E-35DC-482B-B9CF-A038DB0A66A8}" destId="{B35427C2-7732-47CC-ABDC-3C14B1123FD6}" srcOrd="0" destOrd="0" presId="urn:microsoft.com/office/officeart/2005/8/layout/hProcess11"/>
    <dgm:cxn modelId="{5589B656-773C-43B2-BE8E-115B30B5D831}" srcId="{00A5B285-5C81-47D4-8980-415D94DC31F2}" destId="{4C3B66E2-7F4D-4492-8A6D-2537A952CB90}" srcOrd="3" destOrd="0" parTransId="{F86AFB00-661C-4CD9-B77D-418765CC71B2}" sibTransId="{5B2560E2-E616-459C-AA2E-D10B88EB07F9}"/>
    <dgm:cxn modelId="{2029D677-A590-4C8C-9FC7-432AEA00088B}" type="presOf" srcId="{B87EBEAC-D713-46B0-8D4F-F0C7C6DA5427}" destId="{CED41667-5CF7-46AD-9DE1-C56AC469BE61}" srcOrd="0" destOrd="0" presId="urn:microsoft.com/office/officeart/2005/8/layout/hProcess11"/>
    <dgm:cxn modelId="{04412C78-2C3C-496B-8824-6A94150F0A9B}" srcId="{B32BE603-0F34-465F-9929-BD40BCCABAB0}" destId="{00A5B285-5C81-47D4-8980-415D94DC31F2}" srcOrd="2" destOrd="0" parTransId="{5E11A762-0E12-481F-8BA3-68A39ACABD4F}" sibTransId="{6ED76270-41DD-442A-B73F-CE7C53B37D99}"/>
    <dgm:cxn modelId="{1D9FAC79-B0BF-459F-BA26-93229BB4DAC5}" srcId="{00A5B285-5C81-47D4-8980-415D94DC31F2}" destId="{5E0955CE-5E9C-4BAB-B63A-F673E2FEC894}" srcOrd="0" destOrd="0" parTransId="{A0A7733E-4E0A-4DE6-9499-799F911EB8F2}" sibTransId="{E4B46969-BCA5-4324-AB32-77D91485D119}"/>
    <dgm:cxn modelId="{3D30577F-7FB3-4081-9D32-968878C08AB8}" srcId="{7946924E-35DC-482B-B9CF-A038DB0A66A8}" destId="{9F2D48FD-4B5F-4EF1-9BC6-06370A5BCEE8}" srcOrd="2" destOrd="0" parTransId="{29804BCF-77DD-4630-B3A8-00E61C95AB78}" sibTransId="{E9F1FDAF-24BB-49C0-8C32-AAE39151FAA9}"/>
    <dgm:cxn modelId="{CF7CB08B-EB90-4E36-A720-905E6716E374}" type="presOf" srcId="{B32BE603-0F34-465F-9929-BD40BCCABAB0}" destId="{8AF3F1BA-5969-43C5-8BFB-077865A2A651}" srcOrd="0" destOrd="0" presId="urn:microsoft.com/office/officeart/2005/8/layout/hProcess11"/>
    <dgm:cxn modelId="{8F1AF88D-6220-4B56-86CF-C7F02DD5261F}" type="presOf" srcId="{CCDF140A-4F25-429B-B1EC-7D55A1D63BBC}" destId="{A62F6202-F7E2-4D1F-966F-44F31322F08E}" srcOrd="0" destOrd="1" presId="urn:microsoft.com/office/officeart/2005/8/layout/hProcess11"/>
    <dgm:cxn modelId="{4C324690-98F9-40E0-8BE2-9B6F45A4A7C2}" srcId="{7946924E-35DC-482B-B9CF-A038DB0A66A8}" destId="{06F5E050-776E-4C83-960A-6EB5572C988B}" srcOrd="0" destOrd="0" parTransId="{3CDC9037-EA02-44A8-B0A6-FB388978CCF6}" sibTransId="{15D2887E-D363-4390-B33D-65262B645DC9}"/>
    <dgm:cxn modelId="{C4070B9E-E878-41E3-A2A3-2364A5FB117C}" srcId="{E03710FF-E186-447F-90B9-02E2AC1026D2}" destId="{CCDF140A-4F25-429B-B1EC-7D55A1D63BBC}" srcOrd="0" destOrd="0" parTransId="{8E1E1DE4-9506-4E6A-ADA7-DC0BBB53C660}" sibTransId="{5A3DDB86-2F74-4148-B307-2D6388E7A579}"/>
    <dgm:cxn modelId="{234AB3A1-0B5E-4979-8703-F2B3B795262A}" type="presOf" srcId="{4C3B66E2-7F4D-4492-8A6D-2537A952CB90}" destId="{6EDB0B8D-655C-4F2E-9DBB-E368EA490BAF}" srcOrd="0" destOrd="4" presId="urn:microsoft.com/office/officeart/2005/8/layout/hProcess11"/>
    <dgm:cxn modelId="{BBBBB9A5-6D07-456D-B1AD-46D4F121290A}" type="presOf" srcId="{7BD6557B-64D5-4097-9B1A-E238AE179E1B}" destId="{CED41667-5CF7-46AD-9DE1-C56AC469BE61}" srcOrd="0" destOrd="2" presId="urn:microsoft.com/office/officeart/2005/8/layout/hProcess11"/>
    <dgm:cxn modelId="{5F5B96C1-FB42-476D-BB6D-86834A99ED33}" type="presOf" srcId="{9F2D48FD-4B5F-4EF1-9BC6-06370A5BCEE8}" destId="{B35427C2-7732-47CC-ABDC-3C14B1123FD6}" srcOrd="0" destOrd="3" presId="urn:microsoft.com/office/officeart/2005/8/layout/hProcess11"/>
    <dgm:cxn modelId="{607F21C2-49DF-4C01-9144-F4B054BE1DD7}" type="presOf" srcId="{02A327C0-5D39-40D5-9BEA-B328F530D6E1}" destId="{B35427C2-7732-47CC-ABDC-3C14B1123FD6}" srcOrd="0" destOrd="2" presId="urn:microsoft.com/office/officeart/2005/8/layout/hProcess11"/>
    <dgm:cxn modelId="{527D1CC6-590E-45B1-98A6-15240EB1E5F5}" srcId="{B32BE603-0F34-465F-9929-BD40BCCABAB0}" destId="{7946924E-35DC-482B-B9CF-A038DB0A66A8}" srcOrd="0" destOrd="0" parTransId="{36D086F8-6B8B-4A93-88C7-7BE45A648EEF}" sibTransId="{B1F9C64E-7B5D-464A-8FCC-E97072C504AD}"/>
    <dgm:cxn modelId="{B4B500CC-0B49-409B-93A3-35C56A9F7718}" type="presOf" srcId="{06F5E050-776E-4C83-960A-6EB5572C988B}" destId="{B35427C2-7732-47CC-ABDC-3C14B1123FD6}" srcOrd="0" destOrd="1" presId="urn:microsoft.com/office/officeart/2005/8/layout/hProcess11"/>
    <dgm:cxn modelId="{DA65CDD6-9DFC-4BFB-85C0-39CFAACB55F1}" srcId="{B32BE603-0F34-465F-9929-BD40BCCABAB0}" destId="{B87EBEAC-D713-46B0-8D4F-F0C7C6DA5427}" srcOrd="1" destOrd="0" parTransId="{ADB59348-C9C4-42EB-A2B0-87B3E86B7AEA}" sibTransId="{BD7A073A-4872-4C1D-9980-843DF5A2B8AE}"/>
    <dgm:cxn modelId="{49E317D9-FA93-4525-8109-ABE3D6088631}" type="presOf" srcId="{B731CED0-FA46-40D6-985E-F1454B5CCFC1}" destId="{A62F6202-F7E2-4D1F-966F-44F31322F08E}" srcOrd="0" destOrd="3" presId="urn:microsoft.com/office/officeart/2005/8/layout/hProcess11"/>
    <dgm:cxn modelId="{750563E7-C204-4146-BE71-053BF15438D4}" type="presOf" srcId="{9CFF7B1A-E735-4AB1-9DC1-66B67A9E3FC0}" destId="{CED41667-5CF7-46AD-9DE1-C56AC469BE61}" srcOrd="0" destOrd="1" presId="urn:microsoft.com/office/officeart/2005/8/layout/hProcess11"/>
    <dgm:cxn modelId="{12F565F0-9345-4F04-BDF7-C0AA9E24DD43}" type="presOf" srcId="{A7243F4C-BB31-4AF7-94F2-9F96387BF06E}" destId="{A62F6202-F7E2-4D1F-966F-44F31322F08E}" srcOrd="0" destOrd="2" presId="urn:microsoft.com/office/officeart/2005/8/layout/hProcess11"/>
    <dgm:cxn modelId="{D8D298F5-6D41-43D6-A5FC-2D91047A349E}" type="presOf" srcId="{E03710FF-E186-447F-90B9-02E2AC1026D2}" destId="{A62F6202-F7E2-4D1F-966F-44F31322F08E}" srcOrd="0" destOrd="0" presId="urn:microsoft.com/office/officeart/2005/8/layout/hProcess11"/>
    <dgm:cxn modelId="{B58280F8-0DE4-4E89-8473-44517059A37D}" srcId="{7946924E-35DC-482B-B9CF-A038DB0A66A8}" destId="{02A327C0-5D39-40D5-9BEA-B328F530D6E1}" srcOrd="1" destOrd="0" parTransId="{DB5AE64D-5D36-4ED9-8221-91364C279755}" sibTransId="{DEA2181A-4A52-4662-9513-B56C282F18F2}"/>
    <dgm:cxn modelId="{97B6CEFA-A75B-43F4-8086-C71E8A47DEDD}" type="presOf" srcId="{AED3A7F7-2CA9-4A2D-ABC0-076FA91B3DFB}" destId="{6EDB0B8D-655C-4F2E-9DBB-E368EA490BAF}" srcOrd="0" destOrd="2" presId="urn:microsoft.com/office/officeart/2005/8/layout/hProcess11"/>
    <dgm:cxn modelId="{33D560FB-60CE-499E-9312-DD70D03930F0}" type="presOf" srcId="{5E0955CE-5E9C-4BAB-B63A-F673E2FEC894}" destId="{6EDB0B8D-655C-4F2E-9DBB-E368EA490BAF}" srcOrd="0" destOrd="1" presId="urn:microsoft.com/office/officeart/2005/8/layout/hProcess11"/>
    <dgm:cxn modelId="{AF4C67FD-304F-4071-8913-6F3EA221BF3D}" srcId="{00A5B285-5C81-47D4-8980-415D94DC31F2}" destId="{5A5E4B02-FE24-493C-9441-BBA945449803}" srcOrd="4" destOrd="0" parTransId="{FFD1FB12-B36B-469F-A0DF-98ED11130BB7}" sibTransId="{3864F185-80B1-420D-85C5-3C08B2CE587D}"/>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B900558F-F6CA-45E0-8D15-5B2D1D1852F4}" type="presParOf" srcId="{7C29544A-5B95-4706-92CC-754F2DA6E449}" destId="{F3808223-F878-4B31-A201-34A56676A974}" srcOrd="0" destOrd="0" presId="urn:microsoft.com/office/officeart/2005/8/layout/hProcess11"/>
    <dgm:cxn modelId="{6C3FB949-6AF2-49F5-97F3-6F115786A165}" type="presParOf" srcId="{F3808223-F878-4B31-A201-34A56676A974}" destId="{B35427C2-7732-47CC-ABDC-3C14B1123FD6}" srcOrd="0" destOrd="0" presId="urn:microsoft.com/office/officeart/2005/8/layout/hProcess11"/>
    <dgm:cxn modelId="{EAE5F465-C94E-40F0-BA22-244E06622124}" type="presParOf" srcId="{F3808223-F878-4B31-A201-34A56676A974}" destId="{1C87BBCB-B64D-4F5A-9D44-840750D5A5CE}" srcOrd="1" destOrd="0" presId="urn:microsoft.com/office/officeart/2005/8/layout/hProcess11"/>
    <dgm:cxn modelId="{19125719-B87C-420B-9E25-BCDDAA13D3E4}" type="presParOf" srcId="{F3808223-F878-4B31-A201-34A56676A974}" destId="{C686B058-5D97-4962-98A3-B8E897EFFDCA}" srcOrd="2" destOrd="0" presId="urn:microsoft.com/office/officeart/2005/8/layout/hProcess11"/>
    <dgm:cxn modelId="{EF12B769-9C40-436F-ABF6-9BC215D41C79}" type="presParOf" srcId="{7C29544A-5B95-4706-92CC-754F2DA6E449}" destId="{7C758041-A742-4873-9968-78A992B662C7}" srcOrd="1" destOrd="0" presId="urn:microsoft.com/office/officeart/2005/8/layout/hProcess11"/>
    <dgm:cxn modelId="{925E27C3-E709-4B28-9AC5-5817F98FE0D5}" type="presParOf" srcId="{7C29544A-5B95-4706-92CC-754F2DA6E449}" destId="{B600EF7C-AF8E-4322-9CB2-B57AE4A5C8AB}" srcOrd="2" destOrd="0" presId="urn:microsoft.com/office/officeart/2005/8/layout/hProcess11"/>
    <dgm:cxn modelId="{3A27B913-C5E3-4C10-ACDB-07DC51EE5AC3}" type="presParOf" srcId="{B600EF7C-AF8E-4322-9CB2-B57AE4A5C8AB}" destId="{CED41667-5CF7-46AD-9DE1-C56AC469BE61}" srcOrd="0" destOrd="0" presId="urn:microsoft.com/office/officeart/2005/8/layout/hProcess11"/>
    <dgm:cxn modelId="{E7369DE8-C850-424D-9AE1-79D04B24E803}" type="presParOf" srcId="{B600EF7C-AF8E-4322-9CB2-B57AE4A5C8AB}" destId="{1472E683-1863-4A4B-BB70-AD0915830D37}" srcOrd="1" destOrd="0" presId="urn:microsoft.com/office/officeart/2005/8/layout/hProcess11"/>
    <dgm:cxn modelId="{F5AC0D43-3E5C-463D-9A5D-75F0F9F7CEA4}" type="presParOf" srcId="{B600EF7C-AF8E-4322-9CB2-B57AE4A5C8AB}" destId="{2BE181EE-508F-4344-827E-CE8BC96649F1}" srcOrd="2" destOrd="0" presId="urn:microsoft.com/office/officeart/2005/8/layout/hProcess11"/>
    <dgm:cxn modelId="{A95F1FC9-5CD1-46AA-8CF7-2921CFF0470C}" type="presParOf" srcId="{7C29544A-5B95-4706-92CC-754F2DA6E449}" destId="{1B957F79-50DE-46B5-81F0-0961450175E7}" srcOrd="3" destOrd="0" presId="urn:microsoft.com/office/officeart/2005/8/layout/hProcess11"/>
    <dgm:cxn modelId="{DF097560-F2E2-4E43-A18E-E5794BAAA852}" type="presParOf" srcId="{7C29544A-5B95-4706-92CC-754F2DA6E449}" destId="{D21037EF-8029-47E5-9685-607D429DE583}" srcOrd="4" destOrd="0" presId="urn:microsoft.com/office/officeart/2005/8/layout/hProcess11"/>
    <dgm:cxn modelId="{527649C6-A27D-45A7-BEB5-2156F6A51561}" type="presParOf" srcId="{D21037EF-8029-47E5-9685-607D429DE583}" destId="{6EDB0B8D-655C-4F2E-9DBB-E368EA490BAF}" srcOrd="0" destOrd="0" presId="urn:microsoft.com/office/officeart/2005/8/layout/hProcess11"/>
    <dgm:cxn modelId="{BDB8C2DB-68FF-4F0A-80E2-E2564D807B8E}" type="presParOf" srcId="{D21037EF-8029-47E5-9685-607D429DE583}" destId="{4BD0084A-3CC6-49A3-8207-BE93E73D934A}" srcOrd="1" destOrd="0" presId="urn:microsoft.com/office/officeart/2005/8/layout/hProcess11"/>
    <dgm:cxn modelId="{255F49E6-68C9-4F56-8AE5-87682CF9B60C}" type="presParOf" srcId="{D21037EF-8029-47E5-9685-607D429DE583}" destId="{92539083-4C89-498A-9004-29BCA06C6048}" srcOrd="2" destOrd="0" presId="urn:microsoft.com/office/officeart/2005/8/layout/hProcess11"/>
    <dgm:cxn modelId="{874E3BB4-E5E2-459A-897E-3AD270211C04}" type="presParOf" srcId="{7C29544A-5B95-4706-92CC-754F2DA6E449}" destId="{E9668E91-112D-431F-97ED-EE5EBD37F67C}" srcOrd="5" destOrd="0" presId="urn:microsoft.com/office/officeart/2005/8/layout/hProcess11"/>
    <dgm:cxn modelId="{5D0C5831-DC11-49C5-9C73-86A003742513}" type="presParOf" srcId="{7C29544A-5B95-4706-92CC-754F2DA6E449}" destId="{F8642B7D-496B-416E-9F1C-A5BFA81D7712}" srcOrd="6" destOrd="0" presId="urn:microsoft.com/office/officeart/2005/8/layout/hProcess11"/>
    <dgm:cxn modelId="{D61138F5-BE5E-41FA-A9FE-D08DADE71DAE}" type="presParOf" srcId="{F8642B7D-496B-416E-9F1C-A5BFA81D7712}" destId="{A62F6202-F7E2-4D1F-966F-44F31322F08E}" srcOrd="0" destOrd="0" presId="urn:microsoft.com/office/officeart/2005/8/layout/hProcess11"/>
    <dgm:cxn modelId="{1C0AD802-4201-4A14-B275-F6F6F911EF0C}" type="presParOf" srcId="{F8642B7D-496B-416E-9F1C-A5BFA81D7712}" destId="{8537E006-7269-4980-8A89-5241E7EE8531}" srcOrd="1" destOrd="0" presId="urn:microsoft.com/office/officeart/2005/8/layout/hProcess11"/>
    <dgm:cxn modelId="{DD56BB23-364D-477A-A171-9CDBA73CA932}" type="presParOf" srcId="{F8642B7D-496B-416E-9F1C-A5BFA81D7712}" destId="{E8787348-9AC5-45D7-8B67-D855614B6843}"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E536C023-628C-415D-AA9D-962D0F1F2189}">
      <dgm:prSet phldrT="[Text]" custT="1"/>
      <dgm:spPr/>
      <dgm:t>
        <a:bodyPr/>
        <a:lstStyle/>
        <a:p>
          <a:r>
            <a:rPr lang="en-GB" sz="1400" b="1" dirty="0">
              <a:latin typeface="Arial" panose="020B0604020202020204" pitchFamily="34" charset="0"/>
              <a:cs typeface="Arial" panose="020B0604020202020204" pitchFamily="34" charset="0"/>
            </a:rPr>
            <a:t>November (total = 7)</a:t>
          </a:r>
        </a:p>
      </dgm:t>
    </dgm:pt>
    <dgm:pt modelId="{3E78613A-E468-4F1F-897A-DE2DD80C4E34}" type="parTrans" cxnId="{D434BBB2-3249-4461-AFC1-065848212527}">
      <dgm:prSet/>
      <dgm:spPr/>
      <dgm:t>
        <a:bodyPr/>
        <a:lstStyle/>
        <a:p>
          <a:endParaRPr lang="en-US"/>
        </a:p>
      </dgm:t>
    </dgm:pt>
    <dgm:pt modelId="{9FE05973-4133-4117-8650-3EEE8985352C}" type="sibTrans" cxnId="{D434BBB2-3249-4461-AFC1-065848212527}">
      <dgm:prSet/>
      <dgm:spPr/>
      <dgm:t>
        <a:bodyPr/>
        <a:lstStyle/>
        <a:p>
          <a:endParaRPr lang="en-US"/>
        </a:p>
      </dgm:t>
    </dgm:pt>
    <dgm:pt modelId="{19D30BBC-FECC-46CA-A4C5-B9209007A435}">
      <dgm:prSet custT="1"/>
      <dgm:spPr/>
      <dgm:t>
        <a:bodyPr/>
        <a:lstStyle/>
        <a:p>
          <a:r>
            <a:rPr lang="en-US" sz="1400" dirty="0">
              <a:latin typeface="Arial" panose="020B0604020202020204" pitchFamily="34" charset="0"/>
              <a:cs typeface="Arial" panose="020B0604020202020204" pitchFamily="34" charset="0"/>
            </a:rPr>
            <a:t>GC0145 x 2 – 3 Nov and 24 Nov</a:t>
          </a:r>
        </a:p>
      </dgm:t>
    </dgm:pt>
    <dgm:pt modelId="{F56E61E2-CA11-4131-9B05-3C7A4B446EB3}" type="parTrans" cxnId="{63BAE407-B0C1-4493-88F9-6F176EB8DE02}">
      <dgm:prSet/>
      <dgm:spPr/>
      <dgm:t>
        <a:bodyPr/>
        <a:lstStyle/>
        <a:p>
          <a:endParaRPr lang="en-US"/>
        </a:p>
      </dgm:t>
    </dgm:pt>
    <dgm:pt modelId="{D7210561-0E8E-4221-9473-A3DC667D6CD2}" type="sibTrans" cxnId="{63BAE407-B0C1-4493-88F9-6F176EB8DE02}">
      <dgm:prSet/>
      <dgm:spPr/>
      <dgm:t>
        <a:bodyPr/>
        <a:lstStyle/>
        <a:p>
          <a:endParaRPr lang="en-US"/>
        </a:p>
      </dgm:t>
    </dgm:pt>
    <dgm:pt modelId="{B2CDC2D0-9BFD-4BF5-8937-305145466DF6}">
      <dgm:prSet phldrT="[Text]" custT="1"/>
      <dgm:spPr/>
      <dgm:t>
        <a:bodyPr/>
        <a:lstStyle/>
        <a:p>
          <a:r>
            <a:rPr lang="en-GB" sz="1400" b="1" dirty="0">
              <a:latin typeface="Arial" panose="020B0604020202020204" pitchFamily="34" charset="0"/>
              <a:cs typeface="Arial" panose="020B0604020202020204" pitchFamily="34" charset="0"/>
            </a:rPr>
            <a:t>December (total = 7)</a:t>
          </a:r>
          <a:endParaRPr lang="en-US" sz="1400" dirty="0"/>
        </a:p>
      </dgm:t>
    </dgm:pt>
    <dgm:pt modelId="{B3250FE3-3C26-4243-82FE-122E27E83F56}" type="parTrans" cxnId="{472AE885-ED1B-4426-BDD8-962BE07B9B7A}">
      <dgm:prSet/>
      <dgm:spPr/>
      <dgm:t>
        <a:bodyPr/>
        <a:lstStyle/>
        <a:p>
          <a:endParaRPr lang="en-GB"/>
        </a:p>
      </dgm:t>
    </dgm:pt>
    <dgm:pt modelId="{24B27A78-DD17-4FEC-8210-B147735FDD56}" type="sibTrans" cxnId="{472AE885-ED1B-4426-BDD8-962BE07B9B7A}">
      <dgm:prSet/>
      <dgm:spPr/>
      <dgm:t>
        <a:bodyPr/>
        <a:lstStyle/>
        <a:p>
          <a:endParaRPr lang="en-GB"/>
        </a:p>
      </dgm:t>
    </dgm:pt>
    <dgm:pt modelId="{F58976BB-A0CB-4F70-BCF3-C159104F6BB2}">
      <dgm:prSet custT="1"/>
      <dgm:spPr/>
      <dgm:t>
        <a:bodyPr/>
        <a:lstStyle/>
        <a:p>
          <a:r>
            <a:rPr lang="en-US" sz="1400" dirty="0">
              <a:latin typeface="Arial" panose="020B0604020202020204" pitchFamily="34" charset="0"/>
              <a:cs typeface="Arial" panose="020B0604020202020204" pitchFamily="34" charset="0"/>
            </a:rPr>
            <a:t>GC0139 – 17 Nov</a:t>
          </a:r>
        </a:p>
      </dgm:t>
    </dgm:pt>
    <dgm:pt modelId="{6AC4025A-54DC-41F8-B36A-9CC50774554A}" type="parTrans" cxnId="{6CCA12DD-B3C1-4EB6-AD49-56964FA505F7}">
      <dgm:prSet/>
      <dgm:spPr/>
      <dgm:t>
        <a:bodyPr/>
        <a:lstStyle/>
        <a:p>
          <a:endParaRPr lang="en-GB"/>
        </a:p>
      </dgm:t>
    </dgm:pt>
    <dgm:pt modelId="{A6363220-3E35-45DD-B98D-78125CDBFD2A}" type="sibTrans" cxnId="{6CCA12DD-B3C1-4EB6-AD49-56964FA505F7}">
      <dgm:prSet/>
      <dgm:spPr/>
      <dgm:t>
        <a:bodyPr/>
        <a:lstStyle/>
        <a:p>
          <a:endParaRPr lang="en-GB"/>
        </a:p>
      </dgm:t>
    </dgm:pt>
    <dgm:pt modelId="{E7ABA320-17E5-478C-A6D7-1632FEA06835}">
      <dgm:prSet phldrT="[Text]" custT="1"/>
      <dgm:spPr/>
      <dgm:t>
        <a:bodyPr/>
        <a:lstStyle/>
        <a:p>
          <a:r>
            <a:rPr lang="en-US" sz="1400" dirty="0">
              <a:latin typeface="Arial" panose="020B0604020202020204" pitchFamily="34" charset="0"/>
              <a:cs typeface="Arial" panose="020B0604020202020204" pitchFamily="34" charset="0"/>
            </a:rPr>
            <a:t>GC0147  - 3 and 4 Dec</a:t>
          </a:r>
        </a:p>
      </dgm:t>
    </dgm:pt>
    <dgm:pt modelId="{F5B9F348-A0AF-49D3-98F3-B558AA34BEDF}" type="parTrans" cxnId="{D0DFEF9F-5A13-498B-A18B-227602C4081B}">
      <dgm:prSet/>
      <dgm:spPr/>
      <dgm:t>
        <a:bodyPr/>
        <a:lstStyle/>
        <a:p>
          <a:endParaRPr lang="en-GB"/>
        </a:p>
      </dgm:t>
    </dgm:pt>
    <dgm:pt modelId="{7F431A76-35FF-49F2-A681-4D7A832DBB03}" type="sibTrans" cxnId="{D0DFEF9F-5A13-498B-A18B-227602C4081B}">
      <dgm:prSet/>
      <dgm:spPr/>
      <dgm:t>
        <a:bodyPr/>
        <a:lstStyle/>
        <a:p>
          <a:endParaRPr lang="en-GB"/>
        </a:p>
      </dgm:t>
    </dgm:pt>
    <dgm:pt modelId="{1E76F26F-73A5-4F16-AFBB-47158353CC38}">
      <dgm:prSet phldrT="[Text]" custT="1"/>
      <dgm:spPr/>
      <dgm:t>
        <a:bodyPr/>
        <a:lstStyle/>
        <a:p>
          <a:r>
            <a:rPr lang="en-US" sz="1400" dirty="0">
              <a:latin typeface="Arial" panose="020B0604020202020204" pitchFamily="34" charset="0"/>
              <a:cs typeface="Arial" panose="020B0604020202020204" pitchFamily="34" charset="0"/>
            </a:rPr>
            <a:t>GC0145 – 1 and 14 Dec</a:t>
          </a:r>
        </a:p>
      </dgm:t>
    </dgm:pt>
    <dgm:pt modelId="{EBC7C7A4-B75F-46C3-9CC5-157E6B2F140C}" type="parTrans" cxnId="{8C5CC701-CFDC-433B-8A2E-65B7EDD24D49}">
      <dgm:prSet/>
      <dgm:spPr/>
      <dgm:t>
        <a:bodyPr/>
        <a:lstStyle/>
        <a:p>
          <a:endParaRPr lang="en-GB"/>
        </a:p>
      </dgm:t>
    </dgm:pt>
    <dgm:pt modelId="{68DBA37B-FFCA-4436-B1AA-BA3E1369FF03}" type="sibTrans" cxnId="{8C5CC701-CFDC-433B-8A2E-65B7EDD24D49}">
      <dgm:prSet/>
      <dgm:spPr/>
      <dgm:t>
        <a:bodyPr/>
        <a:lstStyle/>
        <a:p>
          <a:endParaRPr lang="en-GB"/>
        </a:p>
      </dgm:t>
    </dgm:pt>
    <dgm:pt modelId="{3CBB8683-E796-4E12-8502-EE8C3B6F078E}">
      <dgm:prSet phldrT="[Text]" custT="1"/>
      <dgm:spPr/>
      <dgm:t>
        <a:bodyPr/>
        <a:lstStyle/>
        <a:p>
          <a:r>
            <a:rPr lang="en-US" sz="1400" dirty="0">
              <a:latin typeface="Arial" panose="020B0604020202020204" pitchFamily="34" charset="0"/>
              <a:cs typeface="Arial" panose="020B0604020202020204" pitchFamily="34" charset="0"/>
            </a:rPr>
            <a:t>GC0144 – 2 Dec</a:t>
          </a:r>
        </a:p>
      </dgm:t>
    </dgm:pt>
    <dgm:pt modelId="{CF35CC95-6C35-4EC0-A70F-1B7C8F0423ED}" type="parTrans" cxnId="{D9B6F039-38CB-433E-968D-2E7AB584EDB3}">
      <dgm:prSet/>
      <dgm:spPr/>
      <dgm:t>
        <a:bodyPr/>
        <a:lstStyle/>
        <a:p>
          <a:endParaRPr lang="en-GB"/>
        </a:p>
      </dgm:t>
    </dgm:pt>
    <dgm:pt modelId="{CB76CD93-A587-4064-9638-D609B9E4E2CC}" type="sibTrans" cxnId="{D9B6F039-38CB-433E-968D-2E7AB584EDB3}">
      <dgm:prSet/>
      <dgm:spPr/>
      <dgm:t>
        <a:bodyPr/>
        <a:lstStyle/>
        <a:p>
          <a:endParaRPr lang="en-GB"/>
        </a:p>
      </dgm:t>
    </dgm:pt>
    <dgm:pt modelId="{1F81B9D2-3A59-4C7A-B3A4-CE2AD2D296A4}">
      <dgm:prSet phldrT="[Text]" custT="1"/>
      <dgm:spPr/>
      <dgm:t>
        <a:bodyPr/>
        <a:lstStyle/>
        <a:p>
          <a:r>
            <a:rPr lang="en-US" sz="1400" dirty="0">
              <a:latin typeface="Arial" panose="020B0604020202020204" pitchFamily="34" charset="0"/>
              <a:cs typeface="Arial" panose="020B0604020202020204" pitchFamily="34" charset="0"/>
            </a:rPr>
            <a:t>GC0138/141 – 18 Dec</a:t>
          </a:r>
        </a:p>
      </dgm:t>
    </dgm:pt>
    <dgm:pt modelId="{0D1373D8-8093-491D-8B0E-3D89043B934E}" type="parTrans" cxnId="{78621A12-B556-4266-9FEE-715195658BF4}">
      <dgm:prSet/>
      <dgm:spPr/>
      <dgm:t>
        <a:bodyPr/>
        <a:lstStyle/>
        <a:p>
          <a:endParaRPr lang="en-GB"/>
        </a:p>
      </dgm:t>
    </dgm:pt>
    <dgm:pt modelId="{3AA68CF8-16FB-4826-9892-F09FA133C539}" type="sibTrans" cxnId="{78621A12-B556-4266-9FEE-715195658BF4}">
      <dgm:prSet/>
      <dgm:spPr/>
      <dgm:t>
        <a:bodyPr/>
        <a:lstStyle/>
        <a:p>
          <a:endParaRPr lang="en-GB"/>
        </a:p>
      </dgm:t>
    </dgm:pt>
    <dgm:pt modelId="{D5D59762-32AB-4B95-8E45-614B03E1BE0B}">
      <dgm:prSet phldrT="[Text]" custT="1"/>
      <dgm:spPr/>
      <dgm:t>
        <a:bodyPr/>
        <a:lstStyle/>
        <a:p>
          <a:r>
            <a:rPr lang="en-US" sz="1400" dirty="0">
              <a:latin typeface="Arial" panose="020B0604020202020204" pitchFamily="34" charset="0"/>
              <a:cs typeface="Arial" panose="020B0604020202020204" pitchFamily="34" charset="0"/>
            </a:rPr>
            <a:t>GC0134 – 11 Dec</a:t>
          </a:r>
        </a:p>
      </dgm:t>
    </dgm:pt>
    <dgm:pt modelId="{BABA2C65-DD0F-4017-B54E-50FA0715A354}" type="parTrans" cxnId="{FBFBD681-4218-481A-B2C0-B577B4907688}">
      <dgm:prSet/>
      <dgm:spPr/>
      <dgm:t>
        <a:bodyPr/>
        <a:lstStyle/>
        <a:p>
          <a:endParaRPr lang="en-GB"/>
        </a:p>
      </dgm:t>
    </dgm:pt>
    <dgm:pt modelId="{CE46E616-177D-48C4-823A-6B68CED00D78}" type="sibTrans" cxnId="{FBFBD681-4218-481A-B2C0-B577B4907688}">
      <dgm:prSet/>
      <dgm:spPr/>
      <dgm:t>
        <a:bodyPr/>
        <a:lstStyle/>
        <a:p>
          <a:endParaRPr lang="en-GB"/>
        </a:p>
      </dgm:t>
    </dgm:pt>
    <dgm:pt modelId="{1C8C810C-192D-4B98-84A0-FC298960AB83}">
      <dgm:prSet phldrT="[Text]" custT="1"/>
      <dgm:spPr/>
      <dgm:t>
        <a:bodyPr/>
        <a:lstStyle/>
        <a:p>
          <a:r>
            <a:rPr lang="en-GB" sz="1400" b="1" dirty="0">
              <a:latin typeface="Arial" panose="020B0604020202020204" pitchFamily="34" charset="0"/>
              <a:cs typeface="Arial" panose="020B0604020202020204" pitchFamily="34" charset="0"/>
            </a:rPr>
            <a:t>January (total = 5)</a:t>
          </a:r>
          <a:endParaRPr lang="en-US" sz="1400" dirty="0">
            <a:latin typeface="Arial" panose="020B0604020202020204" pitchFamily="34" charset="0"/>
            <a:cs typeface="Arial" panose="020B0604020202020204" pitchFamily="34" charset="0"/>
          </a:endParaRPr>
        </a:p>
      </dgm:t>
    </dgm:pt>
    <dgm:pt modelId="{206E9315-3E6E-4039-AF6B-0A151E9A4DDB}" type="parTrans" cxnId="{C46C7285-0068-48A2-8084-40D7D52FD5C7}">
      <dgm:prSet/>
      <dgm:spPr/>
      <dgm:t>
        <a:bodyPr/>
        <a:lstStyle/>
        <a:p>
          <a:endParaRPr lang="en-GB"/>
        </a:p>
      </dgm:t>
    </dgm:pt>
    <dgm:pt modelId="{C381B38C-4FB2-4485-8FB5-F5F9914ECD4A}" type="sibTrans" cxnId="{C46C7285-0068-48A2-8084-40D7D52FD5C7}">
      <dgm:prSet/>
      <dgm:spPr/>
      <dgm:t>
        <a:bodyPr/>
        <a:lstStyle/>
        <a:p>
          <a:endParaRPr lang="en-GB"/>
        </a:p>
      </dgm:t>
    </dgm:pt>
    <dgm:pt modelId="{4C0B4ABC-6CE8-4C6B-9288-2D2FA19F7117}">
      <dgm:prSet phldrT="[Text]" custT="1"/>
      <dgm:spPr/>
      <dgm:t>
        <a:bodyPr/>
        <a:lstStyle/>
        <a:p>
          <a:r>
            <a:rPr lang="en-US" sz="1400" dirty="0">
              <a:latin typeface="Arial" panose="020B0604020202020204" pitchFamily="34" charset="0"/>
              <a:cs typeface="Arial" panose="020B0604020202020204" pitchFamily="34" charset="0"/>
            </a:rPr>
            <a:t>GC0109 x 2 – 11 and 13 Jan</a:t>
          </a:r>
        </a:p>
      </dgm:t>
    </dgm:pt>
    <dgm:pt modelId="{324506AD-DEEA-4EEC-90FE-30BA43BB57B4}" type="parTrans" cxnId="{4B375B48-F537-4042-92B3-155C6F7BF3A5}">
      <dgm:prSet/>
      <dgm:spPr/>
      <dgm:t>
        <a:bodyPr/>
        <a:lstStyle/>
        <a:p>
          <a:endParaRPr lang="en-GB"/>
        </a:p>
      </dgm:t>
    </dgm:pt>
    <dgm:pt modelId="{98FB35AA-C96B-4906-BEF1-DBFEA340E1C6}" type="sibTrans" cxnId="{4B375B48-F537-4042-92B3-155C6F7BF3A5}">
      <dgm:prSet/>
      <dgm:spPr/>
      <dgm:t>
        <a:bodyPr/>
        <a:lstStyle/>
        <a:p>
          <a:endParaRPr lang="en-GB"/>
        </a:p>
      </dgm:t>
    </dgm:pt>
    <dgm:pt modelId="{1D46198A-50BB-408C-AB28-41FE5B45C9F3}">
      <dgm:prSet custT="1"/>
      <dgm:spPr/>
      <dgm:t>
        <a:bodyPr/>
        <a:lstStyle/>
        <a:p>
          <a:r>
            <a:rPr lang="en-US" sz="1400" dirty="0">
              <a:latin typeface="Arial" panose="020B0604020202020204" pitchFamily="34" charset="0"/>
              <a:cs typeface="Arial" panose="020B0604020202020204" pitchFamily="34" charset="0"/>
            </a:rPr>
            <a:t>GC0147 – 9 Nov</a:t>
          </a:r>
        </a:p>
      </dgm:t>
    </dgm:pt>
    <dgm:pt modelId="{7E27B271-B397-4B57-9B4E-82F9A9A7EEFF}" type="parTrans" cxnId="{9BAC2142-C130-402E-8E81-2EAE33C30ED3}">
      <dgm:prSet/>
      <dgm:spPr/>
      <dgm:t>
        <a:bodyPr/>
        <a:lstStyle/>
        <a:p>
          <a:endParaRPr lang="en-GB"/>
        </a:p>
      </dgm:t>
    </dgm:pt>
    <dgm:pt modelId="{09DE234D-0FE6-4A32-8252-AAC8BBE9D387}" type="sibTrans" cxnId="{9BAC2142-C130-402E-8E81-2EAE33C30ED3}">
      <dgm:prSet/>
      <dgm:spPr/>
      <dgm:t>
        <a:bodyPr/>
        <a:lstStyle/>
        <a:p>
          <a:endParaRPr lang="en-GB"/>
        </a:p>
      </dgm:t>
    </dgm:pt>
    <dgm:pt modelId="{BB5A071A-1023-48B7-92C2-057C207EFDFB}">
      <dgm:prSet phldrT="[Text]" custT="1"/>
      <dgm:spPr/>
      <dgm:t>
        <a:bodyPr/>
        <a:lstStyle/>
        <a:p>
          <a:r>
            <a:rPr lang="en-GB" sz="1400" b="1" dirty="0">
              <a:latin typeface="Arial" panose="020B0604020202020204" pitchFamily="34" charset="0"/>
              <a:cs typeface="Arial" panose="020B0604020202020204" pitchFamily="34" charset="0"/>
            </a:rPr>
            <a:t>February (total = 1 so far)</a:t>
          </a:r>
          <a:endParaRPr lang="en-US" sz="1400" dirty="0">
            <a:latin typeface="Arial" panose="020B0604020202020204" pitchFamily="34" charset="0"/>
            <a:cs typeface="Arial" panose="020B0604020202020204" pitchFamily="34" charset="0"/>
          </a:endParaRPr>
        </a:p>
      </dgm:t>
    </dgm:pt>
    <dgm:pt modelId="{7EA6B976-4F77-446D-95CF-A2C6DF7EC79D}" type="parTrans" cxnId="{92928164-4B7E-47B8-B8E9-02CD8CB057C0}">
      <dgm:prSet/>
      <dgm:spPr/>
      <dgm:t>
        <a:bodyPr/>
        <a:lstStyle/>
        <a:p>
          <a:endParaRPr lang="en-GB"/>
        </a:p>
      </dgm:t>
    </dgm:pt>
    <dgm:pt modelId="{B1A1C6FA-0632-4BBC-B49E-46D37A5FE5C1}" type="sibTrans" cxnId="{92928164-4B7E-47B8-B8E9-02CD8CB057C0}">
      <dgm:prSet/>
      <dgm:spPr/>
      <dgm:t>
        <a:bodyPr/>
        <a:lstStyle/>
        <a:p>
          <a:endParaRPr lang="en-GB"/>
        </a:p>
      </dgm:t>
    </dgm:pt>
    <dgm:pt modelId="{7E8CB837-4028-48FA-8109-C86169307293}">
      <dgm:prSet custT="1"/>
      <dgm:spPr/>
      <dgm:t>
        <a:bodyPr/>
        <a:lstStyle/>
        <a:p>
          <a:r>
            <a:rPr lang="en-US" sz="1400" dirty="0">
              <a:latin typeface="Arial" panose="020B0604020202020204" pitchFamily="34" charset="0"/>
              <a:cs typeface="Arial" panose="020B0604020202020204" pitchFamily="34" charset="0"/>
            </a:rPr>
            <a:t>GC0109 x 2 – 12 Nov and 24 Nov</a:t>
          </a:r>
        </a:p>
      </dgm:t>
    </dgm:pt>
    <dgm:pt modelId="{99BEEC7C-030D-4ABF-B1C2-002F0838F34E}" type="parTrans" cxnId="{6F3E803E-3EFB-4789-A3FC-138989B07F96}">
      <dgm:prSet/>
      <dgm:spPr/>
      <dgm:t>
        <a:bodyPr/>
        <a:lstStyle/>
        <a:p>
          <a:endParaRPr lang="en-GB"/>
        </a:p>
      </dgm:t>
    </dgm:pt>
    <dgm:pt modelId="{D2145093-ECE1-4926-878A-E66A7D4DC9CC}" type="sibTrans" cxnId="{6F3E803E-3EFB-4789-A3FC-138989B07F96}">
      <dgm:prSet/>
      <dgm:spPr/>
      <dgm:t>
        <a:bodyPr/>
        <a:lstStyle/>
        <a:p>
          <a:endParaRPr lang="en-GB"/>
        </a:p>
      </dgm:t>
    </dgm:pt>
    <dgm:pt modelId="{4E33C40D-85BE-47B5-94C5-9808500C831A}">
      <dgm:prSet custT="1"/>
      <dgm:spPr/>
      <dgm:t>
        <a:bodyPr/>
        <a:lstStyle/>
        <a:p>
          <a:r>
            <a:rPr lang="en-GB" sz="1400" b="0" dirty="0">
              <a:latin typeface="Arial" panose="020B0604020202020204" pitchFamily="34" charset="0"/>
              <a:cs typeface="Arial" panose="020B0604020202020204" pitchFamily="34" charset="0"/>
            </a:rPr>
            <a:t>GC0144 – 4 Nov</a:t>
          </a:r>
          <a:endParaRPr lang="en-US" sz="1400" dirty="0">
            <a:latin typeface="Arial" panose="020B0604020202020204" pitchFamily="34" charset="0"/>
            <a:cs typeface="Arial" panose="020B0604020202020204" pitchFamily="34" charset="0"/>
          </a:endParaRPr>
        </a:p>
      </dgm:t>
    </dgm:pt>
    <dgm:pt modelId="{107822DD-03C5-449A-AC69-306D16B2793C}" type="parTrans" cxnId="{45A7D53C-244A-410B-A5F3-BED52913BFF0}">
      <dgm:prSet/>
      <dgm:spPr/>
      <dgm:t>
        <a:bodyPr/>
        <a:lstStyle/>
        <a:p>
          <a:endParaRPr lang="en-GB"/>
        </a:p>
      </dgm:t>
    </dgm:pt>
    <dgm:pt modelId="{0F8B6A11-FCF6-4AF3-AD5C-B6FFA5536EC0}" type="sibTrans" cxnId="{45A7D53C-244A-410B-A5F3-BED52913BFF0}">
      <dgm:prSet/>
      <dgm:spPr/>
      <dgm:t>
        <a:bodyPr/>
        <a:lstStyle/>
        <a:p>
          <a:endParaRPr lang="en-GB"/>
        </a:p>
      </dgm:t>
    </dgm:pt>
    <dgm:pt modelId="{BC2FE2F2-CC7E-4230-9356-AB3077A753A6}">
      <dgm:prSet phldrT="[Text]" custT="1"/>
      <dgm:spPr/>
      <dgm:t>
        <a:bodyPr/>
        <a:lstStyle/>
        <a:p>
          <a:r>
            <a:rPr lang="en-US" sz="1400" dirty="0">
              <a:latin typeface="Arial" panose="020B0604020202020204" pitchFamily="34" charset="0"/>
              <a:cs typeface="Arial" panose="020B0604020202020204" pitchFamily="34" charset="0"/>
            </a:rPr>
            <a:t>GC0133</a:t>
          </a:r>
        </a:p>
      </dgm:t>
    </dgm:pt>
    <dgm:pt modelId="{4E4F13A1-E3E2-4E35-ACFA-D80D4938809A}" type="parTrans" cxnId="{8F5FF3B3-1599-4E7D-9A7F-F5335AF25164}">
      <dgm:prSet/>
      <dgm:spPr/>
      <dgm:t>
        <a:bodyPr/>
        <a:lstStyle/>
        <a:p>
          <a:endParaRPr lang="en-GB"/>
        </a:p>
      </dgm:t>
    </dgm:pt>
    <dgm:pt modelId="{CCAB1318-80E9-4798-9C4D-5FB532D00D14}" type="sibTrans" cxnId="{8F5FF3B3-1599-4E7D-9A7F-F5335AF25164}">
      <dgm:prSet/>
      <dgm:spPr/>
      <dgm:t>
        <a:bodyPr/>
        <a:lstStyle/>
        <a:p>
          <a:endParaRPr lang="en-GB"/>
        </a:p>
      </dgm:t>
    </dgm:pt>
    <dgm:pt modelId="{3FF9215A-4721-4C43-9B52-EF4150304FBC}">
      <dgm:prSet phldrT="[Text]" custT="1"/>
      <dgm:spPr/>
      <dgm:t>
        <a:bodyPr/>
        <a:lstStyle/>
        <a:p>
          <a:r>
            <a:rPr lang="en-US" sz="1400" dirty="0">
              <a:latin typeface="Arial" panose="020B0604020202020204" pitchFamily="34" charset="0"/>
              <a:cs typeface="Arial" panose="020B0604020202020204" pitchFamily="34" charset="0"/>
            </a:rPr>
            <a:t>GC0139</a:t>
          </a:r>
        </a:p>
      </dgm:t>
    </dgm:pt>
    <dgm:pt modelId="{C98B33F8-FFB0-4956-BF0E-92A385C26404}" type="parTrans" cxnId="{C290ECF8-CB11-4585-9BDD-8D651DFA9BFF}">
      <dgm:prSet/>
      <dgm:spPr/>
      <dgm:t>
        <a:bodyPr/>
        <a:lstStyle/>
        <a:p>
          <a:endParaRPr lang="en-GB"/>
        </a:p>
      </dgm:t>
    </dgm:pt>
    <dgm:pt modelId="{06AFEFEC-AD7C-4602-B652-C087FBBF0E64}" type="sibTrans" cxnId="{C290ECF8-CB11-4585-9BDD-8D651DFA9BFF}">
      <dgm:prSet/>
      <dgm:spPr/>
      <dgm:t>
        <a:bodyPr/>
        <a:lstStyle/>
        <a:p>
          <a:endParaRPr lang="en-GB"/>
        </a:p>
      </dgm:t>
    </dgm:pt>
    <dgm:pt modelId="{24E0F122-79F1-4BDE-93C2-35353970C12B}">
      <dgm:prSet phldrT="[Text]" custT="1"/>
      <dgm:spPr/>
      <dgm:t>
        <a:bodyPr/>
        <a:lstStyle/>
        <a:p>
          <a:r>
            <a:rPr lang="en-US" sz="1400" dirty="0">
              <a:latin typeface="Arial" panose="020B0604020202020204" pitchFamily="34" charset="0"/>
              <a:cs typeface="Arial" panose="020B0604020202020204" pitchFamily="34" charset="0"/>
            </a:rPr>
            <a:t>GC0137 – 8 Jan</a:t>
          </a:r>
        </a:p>
      </dgm:t>
    </dgm:pt>
    <dgm:pt modelId="{FF138B57-FAB5-4F0C-9441-4358914F51C0}" type="parTrans" cxnId="{DFE37175-FC2D-4F07-B494-7AC96BFAF349}">
      <dgm:prSet/>
      <dgm:spPr/>
      <dgm:t>
        <a:bodyPr/>
        <a:lstStyle/>
        <a:p>
          <a:endParaRPr lang="en-GB"/>
        </a:p>
      </dgm:t>
    </dgm:pt>
    <dgm:pt modelId="{749BAA0D-0686-4A6E-8D66-037C1376E521}" type="sibTrans" cxnId="{DFE37175-FC2D-4F07-B494-7AC96BFAF349}">
      <dgm:prSet/>
      <dgm:spPr/>
      <dgm:t>
        <a:bodyPr/>
        <a:lstStyle/>
        <a:p>
          <a:endParaRPr lang="en-GB"/>
        </a:p>
      </dgm:t>
    </dgm:pt>
    <dgm:pt modelId="{16FA5049-613D-444F-83E1-C12510E0D4DD}">
      <dgm:prSet phldrT="[Text]" custT="1"/>
      <dgm:spPr/>
      <dgm:t>
        <a:bodyPr/>
        <a:lstStyle/>
        <a:p>
          <a:r>
            <a:rPr lang="en-GB" sz="1400" b="0" dirty="0">
              <a:latin typeface="Arial" panose="020B0604020202020204" pitchFamily="34" charset="0"/>
              <a:cs typeface="Arial" panose="020B0604020202020204" pitchFamily="34" charset="0"/>
            </a:rPr>
            <a:t>GC0133</a:t>
          </a:r>
        </a:p>
        <a:p>
          <a:endParaRPr lang="en-US" sz="1400" dirty="0">
            <a:latin typeface="Arial" panose="020B0604020202020204" pitchFamily="34" charset="0"/>
            <a:cs typeface="Arial" panose="020B0604020202020204" pitchFamily="34" charset="0"/>
          </a:endParaRPr>
        </a:p>
      </dgm:t>
    </dgm:pt>
    <dgm:pt modelId="{88F390F5-5881-4202-B1A3-F6ED726A119E}" type="parTrans" cxnId="{445689E2-C14D-464C-B8EF-2A46D7AF5758}">
      <dgm:prSet/>
      <dgm:spPr/>
      <dgm:t>
        <a:bodyPr/>
        <a:lstStyle/>
        <a:p>
          <a:endParaRPr lang="en-GB"/>
        </a:p>
      </dgm:t>
    </dgm:pt>
    <dgm:pt modelId="{6352D380-D188-4413-B730-9F63860614BE}" type="sibTrans" cxnId="{445689E2-C14D-464C-B8EF-2A46D7AF5758}">
      <dgm:prSet/>
      <dgm:spPr/>
      <dgm:t>
        <a:bodyPr/>
        <a:lstStyle/>
        <a:p>
          <a:endParaRPr lang="en-GB"/>
        </a:p>
      </dgm:t>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a:solidFill>
          <a:schemeClr val="accent2">
            <a:lumMod val="20000"/>
            <a:lumOff val="80000"/>
          </a:schemeClr>
        </a:solidFill>
      </dgm:spPr>
    </dgm:pt>
    <dgm:pt modelId="{7C29544A-5B95-4706-92CC-754F2DA6E449}" type="pres">
      <dgm:prSet presAssocID="{B32BE603-0F34-465F-9929-BD40BCCABAB0}" presName="points" presStyleCnt="0"/>
      <dgm:spPr/>
    </dgm:pt>
    <dgm:pt modelId="{FA1A3FB8-2A9B-4C62-A4CE-7877FEE9BAED}" type="pres">
      <dgm:prSet presAssocID="{E536C023-628C-415D-AA9D-962D0F1F2189}" presName="compositeA" presStyleCnt="0"/>
      <dgm:spPr/>
    </dgm:pt>
    <dgm:pt modelId="{3B2D902A-22FF-4225-9D54-76E030322A18}" type="pres">
      <dgm:prSet presAssocID="{E536C023-628C-415D-AA9D-962D0F1F2189}" presName="textA" presStyleLbl="revTx" presStyleIdx="0" presStyleCnt="4" custScaleX="203363">
        <dgm:presLayoutVars>
          <dgm:bulletEnabled val="1"/>
        </dgm:presLayoutVars>
      </dgm:prSet>
      <dgm:spPr/>
    </dgm:pt>
    <dgm:pt modelId="{739BA2D2-39BB-462D-8F4F-19F2D350BCF0}" type="pres">
      <dgm:prSet presAssocID="{E536C023-628C-415D-AA9D-962D0F1F2189}" presName="circleA" presStyleLbl="node1" presStyleIdx="0" presStyleCnt="4"/>
      <dgm:spPr/>
    </dgm:pt>
    <dgm:pt modelId="{34A31949-6161-44E8-AC6A-731275A93BAC}" type="pres">
      <dgm:prSet presAssocID="{E536C023-628C-415D-AA9D-962D0F1F2189}" presName="spaceA" presStyleCnt="0"/>
      <dgm:spPr/>
    </dgm:pt>
    <dgm:pt modelId="{0B0D3685-8B7B-4DF1-80E6-B1C607748658}" type="pres">
      <dgm:prSet presAssocID="{9FE05973-4133-4117-8650-3EEE8985352C}" presName="space" presStyleCnt="0"/>
      <dgm:spPr/>
    </dgm:pt>
    <dgm:pt modelId="{97654D0E-9963-465B-AFA7-9E06A996A427}" type="pres">
      <dgm:prSet presAssocID="{B2CDC2D0-9BFD-4BF5-8937-305145466DF6}" presName="compositeB" presStyleCnt="0"/>
      <dgm:spPr/>
    </dgm:pt>
    <dgm:pt modelId="{20255448-2D73-4531-8AC4-345D6F520726}" type="pres">
      <dgm:prSet presAssocID="{B2CDC2D0-9BFD-4BF5-8937-305145466DF6}" presName="textB" presStyleLbl="revTx" presStyleIdx="1" presStyleCnt="4" custScaleX="143354">
        <dgm:presLayoutVars>
          <dgm:bulletEnabled val="1"/>
        </dgm:presLayoutVars>
      </dgm:prSet>
      <dgm:spPr/>
    </dgm:pt>
    <dgm:pt modelId="{F4701D3C-DDEA-4DE6-A5A6-F46ACD32DACA}" type="pres">
      <dgm:prSet presAssocID="{B2CDC2D0-9BFD-4BF5-8937-305145466DF6}" presName="circleB" presStyleLbl="node1" presStyleIdx="1" presStyleCnt="4"/>
      <dgm:spPr/>
    </dgm:pt>
    <dgm:pt modelId="{0FE0C7B7-2833-41D4-BE3E-80C92B241D0E}" type="pres">
      <dgm:prSet presAssocID="{B2CDC2D0-9BFD-4BF5-8937-305145466DF6}" presName="spaceB" presStyleCnt="0"/>
      <dgm:spPr/>
    </dgm:pt>
    <dgm:pt modelId="{3638444F-936E-46E5-8F00-6E339CF00F1C}" type="pres">
      <dgm:prSet presAssocID="{24B27A78-DD17-4FEC-8210-B147735FDD56}" presName="space" presStyleCnt="0"/>
      <dgm:spPr/>
    </dgm:pt>
    <dgm:pt modelId="{3B2F7D79-A47C-470B-8E2E-8D4F449E3FC9}" type="pres">
      <dgm:prSet presAssocID="{1C8C810C-192D-4B98-84A0-FC298960AB83}" presName="compositeA" presStyleCnt="0"/>
      <dgm:spPr/>
    </dgm:pt>
    <dgm:pt modelId="{5F7D826A-5408-434C-9D25-53DE329D1EBE}" type="pres">
      <dgm:prSet presAssocID="{1C8C810C-192D-4B98-84A0-FC298960AB83}" presName="textA" presStyleLbl="revTx" presStyleIdx="2" presStyleCnt="4">
        <dgm:presLayoutVars>
          <dgm:bulletEnabled val="1"/>
        </dgm:presLayoutVars>
      </dgm:prSet>
      <dgm:spPr/>
    </dgm:pt>
    <dgm:pt modelId="{9F452174-3F2B-4082-A04D-E94E28BE1052}" type="pres">
      <dgm:prSet presAssocID="{1C8C810C-192D-4B98-84A0-FC298960AB83}" presName="circleA" presStyleLbl="node1" presStyleIdx="2" presStyleCnt="4"/>
      <dgm:spPr/>
    </dgm:pt>
    <dgm:pt modelId="{3A837420-9088-4260-82B3-DB37C90CF95E}" type="pres">
      <dgm:prSet presAssocID="{1C8C810C-192D-4B98-84A0-FC298960AB83}" presName="spaceA" presStyleCnt="0"/>
      <dgm:spPr/>
    </dgm:pt>
    <dgm:pt modelId="{39DD2C9A-5682-4646-919F-FA7881D1CE63}" type="pres">
      <dgm:prSet presAssocID="{C381B38C-4FB2-4485-8FB5-F5F9914ECD4A}" presName="space" presStyleCnt="0"/>
      <dgm:spPr/>
    </dgm:pt>
    <dgm:pt modelId="{7E9ADC1B-462B-4FC6-9DFF-BB2B06098E38}" type="pres">
      <dgm:prSet presAssocID="{BB5A071A-1023-48B7-92C2-057C207EFDFB}" presName="compositeB" presStyleCnt="0"/>
      <dgm:spPr/>
    </dgm:pt>
    <dgm:pt modelId="{9F4FE417-A44F-4F42-B55F-3939205A975E}" type="pres">
      <dgm:prSet presAssocID="{BB5A071A-1023-48B7-92C2-057C207EFDFB}" presName="textB" presStyleLbl="revTx" presStyleIdx="3" presStyleCnt="4">
        <dgm:presLayoutVars>
          <dgm:bulletEnabled val="1"/>
        </dgm:presLayoutVars>
      </dgm:prSet>
      <dgm:spPr/>
    </dgm:pt>
    <dgm:pt modelId="{36C4FE1B-E384-4CF1-BE19-BE7A20794E6F}" type="pres">
      <dgm:prSet presAssocID="{BB5A071A-1023-48B7-92C2-057C207EFDFB}" presName="circleB" presStyleLbl="node1" presStyleIdx="3" presStyleCnt="4"/>
      <dgm:spPr/>
    </dgm:pt>
    <dgm:pt modelId="{219C97FC-C063-49D6-9501-8FC98B6A6E71}" type="pres">
      <dgm:prSet presAssocID="{BB5A071A-1023-48B7-92C2-057C207EFDFB}" presName="spaceB" presStyleCnt="0"/>
      <dgm:spPr/>
    </dgm:pt>
  </dgm:ptLst>
  <dgm:cxnLst>
    <dgm:cxn modelId="{8C5CC701-CFDC-433B-8A2E-65B7EDD24D49}" srcId="{B2CDC2D0-9BFD-4BF5-8937-305145466DF6}" destId="{1E76F26F-73A5-4F16-AFBB-47158353CC38}" srcOrd="1" destOrd="0" parTransId="{EBC7C7A4-B75F-46C3-9CC5-157E6B2F140C}" sibTransId="{68DBA37B-FFCA-4436-B1AA-BA3E1369FF03}"/>
    <dgm:cxn modelId="{63BAE407-B0C1-4493-88F9-6F176EB8DE02}" srcId="{E536C023-628C-415D-AA9D-962D0F1F2189}" destId="{19D30BBC-FECC-46CA-A4C5-B9209007A435}" srcOrd="1" destOrd="0" parTransId="{F56E61E2-CA11-4131-9B05-3C7A4B446EB3}" sibTransId="{D7210561-0E8E-4221-9473-A3DC667D6CD2}"/>
    <dgm:cxn modelId="{78621A12-B556-4266-9FEE-715195658BF4}" srcId="{B2CDC2D0-9BFD-4BF5-8937-305145466DF6}" destId="{1F81B9D2-3A59-4C7A-B3A4-CE2AD2D296A4}" srcOrd="4" destOrd="0" parTransId="{0D1373D8-8093-491D-8B0E-3D89043B934E}" sibTransId="{3AA68CF8-16FB-4826-9892-F09FA133C539}"/>
    <dgm:cxn modelId="{5953C532-262C-44B7-BAFA-757706A6C042}" type="presOf" srcId="{19D30BBC-FECC-46CA-A4C5-B9209007A435}" destId="{3B2D902A-22FF-4225-9D54-76E030322A18}" srcOrd="0" destOrd="2" presId="urn:microsoft.com/office/officeart/2005/8/layout/hProcess11"/>
    <dgm:cxn modelId="{D9B6F039-38CB-433E-968D-2E7AB584EDB3}" srcId="{B2CDC2D0-9BFD-4BF5-8937-305145466DF6}" destId="{3CBB8683-E796-4E12-8502-EE8C3B6F078E}" srcOrd="2" destOrd="0" parTransId="{CF35CC95-6C35-4EC0-A70F-1B7C8F0423ED}" sibTransId="{CB76CD93-A587-4064-9638-D609B9E4E2CC}"/>
    <dgm:cxn modelId="{45A7D53C-244A-410B-A5F3-BED52913BFF0}" srcId="{E536C023-628C-415D-AA9D-962D0F1F2189}" destId="{4E33C40D-85BE-47B5-94C5-9808500C831A}" srcOrd="3" destOrd="0" parTransId="{107822DD-03C5-449A-AC69-306D16B2793C}" sibTransId="{0F8B6A11-FCF6-4AF3-AD5C-B6FFA5536EC0}"/>
    <dgm:cxn modelId="{6F3E803E-3EFB-4789-A3FC-138989B07F96}" srcId="{E536C023-628C-415D-AA9D-962D0F1F2189}" destId="{7E8CB837-4028-48FA-8109-C86169307293}" srcOrd="2" destOrd="0" parTransId="{99BEEC7C-030D-4ABF-B1C2-002F0838F34E}" sibTransId="{D2145093-ECE1-4926-878A-E66A7D4DC9CC}"/>
    <dgm:cxn modelId="{BFD08C3E-D33B-4F9D-B09D-299D80470D24}" type="presOf" srcId="{BC2FE2F2-CC7E-4230-9356-AB3077A753A6}" destId="{5F7D826A-5408-434C-9D25-53DE329D1EBE}" srcOrd="0" destOrd="2" presId="urn:microsoft.com/office/officeart/2005/8/layout/hProcess11"/>
    <dgm:cxn modelId="{CFAA625B-16CE-45A9-95DB-C6C60034760E}" type="presOf" srcId="{F58976BB-A0CB-4F70-BCF3-C159104F6BB2}" destId="{3B2D902A-22FF-4225-9D54-76E030322A18}" srcOrd="0" destOrd="5" presId="urn:microsoft.com/office/officeart/2005/8/layout/hProcess11"/>
    <dgm:cxn modelId="{9BAC2142-C130-402E-8E81-2EAE33C30ED3}" srcId="{E536C023-628C-415D-AA9D-962D0F1F2189}" destId="{1D46198A-50BB-408C-AB28-41FE5B45C9F3}" srcOrd="0" destOrd="0" parTransId="{7E27B271-B397-4B57-9B4E-82F9A9A7EEFF}" sibTransId="{09DE234D-0FE6-4A32-8252-AAC8BBE9D387}"/>
    <dgm:cxn modelId="{92928164-4B7E-47B8-B8E9-02CD8CB057C0}" srcId="{B32BE603-0F34-465F-9929-BD40BCCABAB0}" destId="{BB5A071A-1023-48B7-92C2-057C207EFDFB}" srcOrd="3" destOrd="0" parTransId="{7EA6B976-4F77-446D-95CF-A2C6DF7EC79D}" sibTransId="{B1A1C6FA-0632-4BBC-B49E-46D37A5FE5C1}"/>
    <dgm:cxn modelId="{4B375B48-F537-4042-92B3-155C6F7BF3A5}" srcId="{1C8C810C-192D-4B98-84A0-FC298960AB83}" destId="{4C0B4ABC-6CE8-4C6B-9288-2D2FA19F7117}" srcOrd="0" destOrd="0" parTransId="{324506AD-DEEA-4EEC-90FE-30BA43BB57B4}" sibTransId="{98FB35AA-C96B-4906-BEF1-DBFEA340E1C6}"/>
    <dgm:cxn modelId="{57DA8B68-FF6C-4108-825D-99C8357CE04F}" type="presOf" srcId="{1E76F26F-73A5-4F16-AFBB-47158353CC38}" destId="{20255448-2D73-4531-8AC4-345D6F520726}" srcOrd="0" destOrd="2" presId="urn:microsoft.com/office/officeart/2005/8/layout/hProcess11"/>
    <dgm:cxn modelId="{FDD0C848-4B10-40D7-897A-42579748B95C}" type="presOf" srcId="{3CBB8683-E796-4E12-8502-EE8C3B6F078E}" destId="{20255448-2D73-4531-8AC4-345D6F520726}" srcOrd="0" destOrd="3" presId="urn:microsoft.com/office/officeart/2005/8/layout/hProcess11"/>
    <dgm:cxn modelId="{9A1A2452-2E18-4884-9917-0AD8A4BA8275}" type="presOf" srcId="{4C0B4ABC-6CE8-4C6B-9288-2D2FA19F7117}" destId="{5F7D826A-5408-434C-9D25-53DE329D1EBE}" srcOrd="0" destOrd="1" presId="urn:microsoft.com/office/officeart/2005/8/layout/hProcess11"/>
    <dgm:cxn modelId="{63F07D54-6EB1-4914-B6CF-BCEE88119BA0}" type="presOf" srcId="{3FF9215A-4721-4C43-9B52-EF4150304FBC}" destId="{5F7D826A-5408-434C-9D25-53DE329D1EBE}" srcOrd="0" destOrd="3" presId="urn:microsoft.com/office/officeart/2005/8/layout/hProcess11"/>
    <dgm:cxn modelId="{DFE37175-FC2D-4F07-B494-7AC96BFAF349}" srcId="{1C8C810C-192D-4B98-84A0-FC298960AB83}" destId="{24E0F122-79F1-4BDE-93C2-35353970C12B}" srcOrd="3" destOrd="0" parTransId="{FF138B57-FAB5-4F0C-9441-4358914F51C0}" sibTransId="{749BAA0D-0686-4A6E-8D66-037C1376E521}"/>
    <dgm:cxn modelId="{BB66A075-1114-42D1-9199-5FF2C3DF6036}" type="presOf" srcId="{7E8CB837-4028-48FA-8109-C86169307293}" destId="{3B2D902A-22FF-4225-9D54-76E030322A18}" srcOrd="0" destOrd="3" presId="urn:microsoft.com/office/officeart/2005/8/layout/hProcess11"/>
    <dgm:cxn modelId="{FC76A257-65D4-4D94-BB00-EB4CC4825EAD}" type="presOf" srcId="{24E0F122-79F1-4BDE-93C2-35353970C12B}" destId="{5F7D826A-5408-434C-9D25-53DE329D1EBE}" srcOrd="0" destOrd="4" presId="urn:microsoft.com/office/officeart/2005/8/layout/hProcess11"/>
    <dgm:cxn modelId="{FBFBD681-4218-481A-B2C0-B577B4907688}" srcId="{B2CDC2D0-9BFD-4BF5-8937-305145466DF6}" destId="{D5D59762-32AB-4B95-8E45-614B03E1BE0B}" srcOrd="3" destOrd="0" parTransId="{BABA2C65-DD0F-4017-B54E-50FA0715A354}" sibTransId="{CE46E616-177D-48C4-823A-6B68CED00D78}"/>
    <dgm:cxn modelId="{C46C7285-0068-48A2-8084-40D7D52FD5C7}" srcId="{B32BE603-0F34-465F-9929-BD40BCCABAB0}" destId="{1C8C810C-192D-4B98-84A0-FC298960AB83}" srcOrd="2" destOrd="0" parTransId="{206E9315-3E6E-4039-AF6B-0A151E9A4DDB}" sibTransId="{C381B38C-4FB2-4485-8FB5-F5F9914ECD4A}"/>
    <dgm:cxn modelId="{472AE885-ED1B-4426-BDD8-962BE07B9B7A}" srcId="{B32BE603-0F34-465F-9929-BD40BCCABAB0}" destId="{B2CDC2D0-9BFD-4BF5-8937-305145466DF6}" srcOrd="1" destOrd="0" parTransId="{B3250FE3-3C26-4243-82FE-122E27E83F56}" sibTransId="{24B27A78-DD17-4FEC-8210-B147735FDD56}"/>
    <dgm:cxn modelId="{784BE288-5EBA-4281-9C52-E7375E3E6768}" type="presOf" srcId="{E7ABA320-17E5-478C-A6D7-1632FEA06835}" destId="{20255448-2D73-4531-8AC4-345D6F520726}" srcOrd="0" destOrd="1" presId="urn:microsoft.com/office/officeart/2005/8/layout/hProcess11"/>
    <dgm:cxn modelId="{0A4D208A-773A-4399-B8D0-FCB684A6BD66}" type="presOf" srcId="{4E33C40D-85BE-47B5-94C5-9808500C831A}" destId="{3B2D902A-22FF-4225-9D54-76E030322A18}" srcOrd="0" destOrd="4"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602E0E8D-BA5F-471D-BE15-1EC818431007}" type="presOf" srcId="{D5D59762-32AB-4B95-8E45-614B03E1BE0B}" destId="{20255448-2D73-4531-8AC4-345D6F520726}" srcOrd="0" destOrd="4" presId="urn:microsoft.com/office/officeart/2005/8/layout/hProcess11"/>
    <dgm:cxn modelId="{DA74FD9A-BC11-4B38-9DE9-D71C32045C2F}" type="presOf" srcId="{1F81B9D2-3A59-4C7A-B3A4-CE2AD2D296A4}" destId="{20255448-2D73-4531-8AC4-345D6F520726}" srcOrd="0" destOrd="5" presId="urn:microsoft.com/office/officeart/2005/8/layout/hProcess11"/>
    <dgm:cxn modelId="{D0DFEF9F-5A13-498B-A18B-227602C4081B}" srcId="{B2CDC2D0-9BFD-4BF5-8937-305145466DF6}" destId="{E7ABA320-17E5-478C-A6D7-1632FEA06835}" srcOrd="0" destOrd="0" parTransId="{F5B9F348-A0AF-49D3-98F3-B558AA34BEDF}" sibTransId="{7F431A76-35FF-49F2-A681-4D7A832DBB03}"/>
    <dgm:cxn modelId="{B2363DA2-4D78-4E64-85A1-40DC7CA4B3DF}" type="presOf" srcId="{1D46198A-50BB-408C-AB28-41FE5B45C9F3}" destId="{3B2D902A-22FF-4225-9D54-76E030322A18}" srcOrd="0" destOrd="1" presId="urn:microsoft.com/office/officeart/2005/8/layout/hProcess11"/>
    <dgm:cxn modelId="{D434BBB2-3249-4461-AFC1-065848212527}" srcId="{B32BE603-0F34-465F-9929-BD40BCCABAB0}" destId="{E536C023-628C-415D-AA9D-962D0F1F2189}" srcOrd="0" destOrd="0" parTransId="{3E78613A-E468-4F1F-897A-DE2DD80C4E34}" sibTransId="{9FE05973-4133-4117-8650-3EEE8985352C}"/>
    <dgm:cxn modelId="{8F5FF3B3-1599-4E7D-9A7F-F5335AF25164}" srcId="{1C8C810C-192D-4B98-84A0-FC298960AB83}" destId="{BC2FE2F2-CC7E-4230-9356-AB3077A753A6}" srcOrd="1" destOrd="0" parTransId="{4E4F13A1-E3E2-4E35-ACFA-D80D4938809A}" sibTransId="{CCAB1318-80E9-4798-9C4D-5FB532D00D14}"/>
    <dgm:cxn modelId="{CFB677BB-A373-4A7D-B02F-22A39A98F2A7}" type="presOf" srcId="{E536C023-628C-415D-AA9D-962D0F1F2189}" destId="{3B2D902A-22FF-4225-9D54-76E030322A18}" srcOrd="0" destOrd="0" presId="urn:microsoft.com/office/officeart/2005/8/layout/hProcess11"/>
    <dgm:cxn modelId="{F8916ACE-E2FC-491B-8DF4-1032B9EDF6DF}" type="presOf" srcId="{BB5A071A-1023-48B7-92C2-057C207EFDFB}" destId="{9F4FE417-A44F-4F42-B55F-3939205A975E}" srcOrd="0" destOrd="0" presId="urn:microsoft.com/office/officeart/2005/8/layout/hProcess11"/>
    <dgm:cxn modelId="{9C76EDDB-5617-42F7-9271-F2BB056B0E23}" type="presOf" srcId="{16FA5049-613D-444F-83E1-C12510E0D4DD}" destId="{9F4FE417-A44F-4F42-B55F-3939205A975E}" srcOrd="0" destOrd="1" presId="urn:microsoft.com/office/officeart/2005/8/layout/hProcess11"/>
    <dgm:cxn modelId="{95BC43DC-ADE7-4EBB-A4A2-0139D92F1306}" type="presOf" srcId="{1C8C810C-192D-4B98-84A0-FC298960AB83}" destId="{5F7D826A-5408-434C-9D25-53DE329D1EBE}" srcOrd="0" destOrd="0" presId="urn:microsoft.com/office/officeart/2005/8/layout/hProcess11"/>
    <dgm:cxn modelId="{6CCA12DD-B3C1-4EB6-AD49-56964FA505F7}" srcId="{E536C023-628C-415D-AA9D-962D0F1F2189}" destId="{F58976BB-A0CB-4F70-BCF3-C159104F6BB2}" srcOrd="4" destOrd="0" parTransId="{6AC4025A-54DC-41F8-B36A-9CC50774554A}" sibTransId="{A6363220-3E35-45DD-B98D-78125CDBFD2A}"/>
    <dgm:cxn modelId="{A47E3CDD-E600-4BDE-9784-310C238BA3DF}" type="presOf" srcId="{B2CDC2D0-9BFD-4BF5-8937-305145466DF6}" destId="{20255448-2D73-4531-8AC4-345D6F520726}" srcOrd="0" destOrd="0" presId="urn:microsoft.com/office/officeart/2005/8/layout/hProcess11"/>
    <dgm:cxn modelId="{445689E2-C14D-464C-B8EF-2A46D7AF5758}" srcId="{BB5A071A-1023-48B7-92C2-057C207EFDFB}" destId="{16FA5049-613D-444F-83E1-C12510E0D4DD}" srcOrd="0" destOrd="0" parTransId="{88F390F5-5881-4202-B1A3-F6ED726A119E}" sibTransId="{6352D380-D188-4413-B730-9F63860614BE}"/>
    <dgm:cxn modelId="{C290ECF8-CB11-4585-9BDD-8D651DFA9BFF}" srcId="{1C8C810C-192D-4B98-84A0-FC298960AB83}" destId="{3FF9215A-4721-4C43-9B52-EF4150304FBC}" srcOrd="2" destOrd="0" parTransId="{C98B33F8-FFB0-4956-BF0E-92A385C26404}" sibTransId="{06AFEFEC-AD7C-4602-B652-C087FBBF0E64}"/>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6EE6550F-1C61-49E8-816D-AADF9D00CC48}" type="presParOf" srcId="{7C29544A-5B95-4706-92CC-754F2DA6E449}" destId="{FA1A3FB8-2A9B-4C62-A4CE-7877FEE9BAED}" srcOrd="0" destOrd="0" presId="urn:microsoft.com/office/officeart/2005/8/layout/hProcess11"/>
    <dgm:cxn modelId="{BEF54FDC-45CF-46FF-82CB-39281E466262}" type="presParOf" srcId="{FA1A3FB8-2A9B-4C62-A4CE-7877FEE9BAED}" destId="{3B2D902A-22FF-4225-9D54-76E030322A18}" srcOrd="0" destOrd="0" presId="urn:microsoft.com/office/officeart/2005/8/layout/hProcess11"/>
    <dgm:cxn modelId="{DC45DF05-256B-470B-A6FB-B31EA8BFD6F5}" type="presParOf" srcId="{FA1A3FB8-2A9B-4C62-A4CE-7877FEE9BAED}" destId="{739BA2D2-39BB-462D-8F4F-19F2D350BCF0}" srcOrd="1" destOrd="0" presId="urn:microsoft.com/office/officeart/2005/8/layout/hProcess11"/>
    <dgm:cxn modelId="{C37DC825-C739-4C4F-95A0-E9F7D5A3AA1F}" type="presParOf" srcId="{FA1A3FB8-2A9B-4C62-A4CE-7877FEE9BAED}" destId="{34A31949-6161-44E8-AC6A-731275A93BAC}" srcOrd="2" destOrd="0" presId="urn:microsoft.com/office/officeart/2005/8/layout/hProcess11"/>
    <dgm:cxn modelId="{2237F4C7-14B7-4E11-9827-4E1A041C94CF}" type="presParOf" srcId="{7C29544A-5B95-4706-92CC-754F2DA6E449}" destId="{0B0D3685-8B7B-4DF1-80E6-B1C607748658}" srcOrd="1" destOrd="0" presId="urn:microsoft.com/office/officeart/2005/8/layout/hProcess11"/>
    <dgm:cxn modelId="{14E83045-A15D-42DA-A1EC-D7EF1A1F1ECB}" type="presParOf" srcId="{7C29544A-5B95-4706-92CC-754F2DA6E449}" destId="{97654D0E-9963-465B-AFA7-9E06A996A427}" srcOrd="2" destOrd="0" presId="urn:microsoft.com/office/officeart/2005/8/layout/hProcess11"/>
    <dgm:cxn modelId="{7F8C3765-0B68-447C-84EE-BBB814588D7B}" type="presParOf" srcId="{97654D0E-9963-465B-AFA7-9E06A996A427}" destId="{20255448-2D73-4531-8AC4-345D6F520726}" srcOrd="0" destOrd="0" presId="urn:microsoft.com/office/officeart/2005/8/layout/hProcess11"/>
    <dgm:cxn modelId="{0D62B5C6-A9D4-400D-A831-5F400DFBAF9B}" type="presParOf" srcId="{97654D0E-9963-465B-AFA7-9E06A996A427}" destId="{F4701D3C-DDEA-4DE6-A5A6-F46ACD32DACA}" srcOrd="1" destOrd="0" presId="urn:microsoft.com/office/officeart/2005/8/layout/hProcess11"/>
    <dgm:cxn modelId="{4DE39547-72E4-4BDF-BECD-9A54CACD96B3}" type="presParOf" srcId="{97654D0E-9963-465B-AFA7-9E06A996A427}" destId="{0FE0C7B7-2833-41D4-BE3E-80C92B241D0E}" srcOrd="2" destOrd="0" presId="urn:microsoft.com/office/officeart/2005/8/layout/hProcess11"/>
    <dgm:cxn modelId="{5BCB9AD5-F054-4A29-B2B9-DD756AEF5B6A}" type="presParOf" srcId="{7C29544A-5B95-4706-92CC-754F2DA6E449}" destId="{3638444F-936E-46E5-8F00-6E339CF00F1C}" srcOrd="3" destOrd="0" presId="urn:microsoft.com/office/officeart/2005/8/layout/hProcess11"/>
    <dgm:cxn modelId="{D7A20F24-02E9-4F92-8F66-BEC88D7EBC7C}" type="presParOf" srcId="{7C29544A-5B95-4706-92CC-754F2DA6E449}" destId="{3B2F7D79-A47C-470B-8E2E-8D4F449E3FC9}" srcOrd="4" destOrd="0" presId="urn:microsoft.com/office/officeart/2005/8/layout/hProcess11"/>
    <dgm:cxn modelId="{7BB77C9D-042B-4AA8-A5F1-DA999E915B03}" type="presParOf" srcId="{3B2F7D79-A47C-470B-8E2E-8D4F449E3FC9}" destId="{5F7D826A-5408-434C-9D25-53DE329D1EBE}" srcOrd="0" destOrd="0" presId="urn:microsoft.com/office/officeart/2005/8/layout/hProcess11"/>
    <dgm:cxn modelId="{17117406-514B-4394-8C11-46F816A180FF}" type="presParOf" srcId="{3B2F7D79-A47C-470B-8E2E-8D4F449E3FC9}" destId="{9F452174-3F2B-4082-A04D-E94E28BE1052}" srcOrd="1" destOrd="0" presId="urn:microsoft.com/office/officeart/2005/8/layout/hProcess11"/>
    <dgm:cxn modelId="{30140C84-6C9B-4847-8C97-159F974B9318}" type="presParOf" srcId="{3B2F7D79-A47C-470B-8E2E-8D4F449E3FC9}" destId="{3A837420-9088-4260-82B3-DB37C90CF95E}" srcOrd="2" destOrd="0" presId="urn:microsoft.com/office/officeart/2005/8/layout/hProcess11"/>
    <dgm:cxn modelId="{2A2A7F3B-6859-4A45-9789-19A8E7945875}" type="presParOf" srcId="{7C29544A-5B95-4706-92CC-754F2DA6E449}" destId="{39DD2C9A-5682-4646-919F-FA7881D1CE63}" srcOrd="5" destOrd="0" presId="urn:microsoft.com/office/officeart/2005/8/layout/hProcess11"/>
    <dgm:cxn modelId="{B74432F6-EC1C-499F-900C-6BAB43A64274}" type="presParOf" srcId="{7C29544A-5B95-4706-92CC-754F2DA6E449}" destId="{7E9ADC1B-462B-4FC6-9DFF-BB2B06098E38}" srcOrd="6" destOrd="0" presId="urn:microsoft.com/office/officeart/2005/8/layout/hProcess11"/>
    <dgm:cxn modelId="{737670D9-BD8E-400A-AD4B-385E1E04F338}" type="presParOf" srcId="{7E9ADC1B-462B-4FC6-9DFF-BB2B06098E38}" destId="{9F4FE417-A44F-4F42-B55F-3939205A975E}" srcOrd="0" destOrd="0" presId="urn:microsoft.com/office/officeart/2005/8/layout/hProcess11"/>
    <dgm:cxn modelId="{ACB52640-7878-48E7-9946-EE92FFB9A564}" type="presParOf" srcId="{7E9ADC1B-462B-4FC6-9DFF-BB2B06098E38}" destId="{36C4FE1B-E384-4CF1-BE19-BE7A20794E6F}" srcOrd="1" destOrd="0" presId="urn:microsoft.com/office/officeart/2005/8/layout/hProcess11"/>
    <dgm:cxn modelId="{BC71BF6B-7565-4B3E-A653-2FE37451C1B1}" type="presParOf" srcId="{7E9ADC1B-462B-4FC6-9DFF-BB2B06098E38}" destId="{219C97FC-C063-49D6-9501-8FC98B6A6E71}"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2BE603-0F34-465F-9929-BD40BCCABAB0}" type="doc">
      <dgm:prSet loTypeId="urn:microsoft.com/office/officeart/2005/8/layout/hProcess11" loCatId="process" qsTypeId="urn:microsoft.com/office/officeart/2005/8/quickstyle/simple1" qsCatId="simple" csTypeId="urn:microsoft.com/office/officeart/2005/8/colors/accent1_2" csCatId="accent1" phldr="1"/>
      <dgm:spPr/>
    </dgm:pt>
    <dgm:pt modelId="{F895CFA8-F30F-4C93-936B-7AF08A3CF7E3}">
      <dgm:prSet phldrT="[Text]" custT="1"/>
      <dgm:spPr/>
      <dgm:t>
        <a:bodyPr/>
        <a:lstStyle/>
        <a:p>
          <a:r>
            <a:rPr lang="en-GB" sz="1400" b="1" dirty="0">
              <a:latin typeface="Arial" panose="020B0604020202020204" pitchFamily="34" charset="0"/>
              <a:cs typeface="Arial" panose="020B0604020202020204" pitchFamily="34" charset="0"/>
            </a:rPr>
            <a:t>November</a:t>
          </a:r>
        </a:p>
      </dgm:t>
    </dgm:pt>
    <dgm:pt modelId="{5B83E484-FBF0-4928-8B90-400B9AF65264}" type="parTrans" cxnId="{94C0FDF7-AE96-4091-B7CA-BE0C0CC9CA77}">
      <dgm:prSet/>
      <dgm:spPr/>
      <dgm:t>
        <a:bodyPr/>
        <a:lstStyle/>
        <a:p>
          <a:endParaRPr lang="en-GB"/>
        </a:p>
      </dgm:t>
    </dgm:pt>
    <dgm:pt modelId="{78D7E204-6E6C-4E79-A10E-14AA27EE6A02}" type="sibTrans" cxnId="{94C0FDF7-AE96-4091-B7CA-BE0C0CC9CA77}">
      <dgm:prSet/>
      <dgm:spPr/>
      <dgm:t>
        <a:bodyPr/>
        <a:lstStyle/>
        <a:p>
          <a:endParaRPr lang="en-GB"/>
        </a:p>
      </dgm:t>
    </dgm:pt>
    <dgm:pt modelId="{68CC81F2-940D-40BE-9483-985AB5CD5E5C}">
      <dgm:prSet phldrT="[Text]" custT="1"/>
      <dgm:spPr/>
      <dgm:t>
        <a:bodyPr/>
        <a:lstStyle/>
        <a:p>
          <a:r>
            <a:rPr lang="en-GB" sz="1400" b="1" dirty="0">
              <a:latin typeface="Arial" panose="020B0604020202020204" pitchFamily="34" charset="0"/>
              <a:cs typeface="Arial" panose="020B0604020202020204" pitchFamily="34" charset="0"/>
            </a:rPr>
            <a:t>December</a:t>
          </a:r>
        </a:p>
      </dgm:t>
    </dgm:pt>
    <dgm:pt modelId="{2BF8F893-6DE5-455D-8AA5-D19E6FCEC9BD}" type="parTrans" cxnId="{65B34ADE-33B8-4D27-958D-1E6652493286}">
      <dgm:prSet/>
      <dgm:spPr/>
      <dgm:t>
        <a:bodyPr/>
        <a:lstStyle/>
        <a:p>
          <a:endParaRPr lang="en-GB"/>
        </a:p>
      </dgm:t>
    </dgm:pt>
    <dgm:pt modelId="{19BA551D-7CCE-47C4-B1FB-FB94C3536DDE}" type="sibTrans" cxnId="{65B34ADE-33B8-4D27-958D-1E6652493286}">
      <dgm:prSet/>
      <dgm:spPr/>
      <dgm:t>
        <a:bodyPr/>
        <a:lstStyle/>
        <a:p>
          <a:endParaRPr lang="en-GB"/>
        </a:p>
      </dgm:t>
    </dgm:pt>
    <dgm:pt modelId="{FB1E6296-C4CB-46AC-A72B-CCC6EA6D5AC7}">
      <dgm:prSet phldrT="[Text]" custT="1"/>
      <dgm:spPr/>
      <dgm:t>
        <a:bodyPr/>
        <a:lstStyle/>
        <a:p>
          <a:r>
            <a:rPr lang="en-GB" sz="1400" b="1" dirty="0">
              <a:latin typeface="Arial" panose="020B0604020202020204" pitchFamily="34" charset="0"/>
              <a:cs typeface="Arial" panose="020B0604020202020204" pitchFamily="34" charset="0"/>
            </a:rPr>
            <a:t>January</a:t>
          </a:r>
        </a:p>
      </dgm:t>
    </dgm:pt>
    <dgm:pt modelId="{0D027524-3769-4F77-AD53-A95E95C43486}" type="parTrans" cxnId="{CBE1062F-5E69-4D51-B281-256BC93B10CC}">
      <dgm:prSet/>
      <dgm:spPr/>
      <dgm:t>
        <a:bodyPr/>
        <a:lstStyle/>
        <a:p>
          <a:endParaRPr lang="en-GB"/>
        </a:p>
      </dgm:t>
    </dgm:pt>
    <dgm:pt modelId="{81C677F3-DEB1-4396-B3DA-1D88CAA5F507}" type="sibTrans" cxnId="{CBE1062F-5E69-4D51-B281-256BC93B10CC}">
      <dgm:prSet/>
      <dgm:spPr/>
      <dgm:t>
        <a:bodyPr/>
        <a:lstStyle/>
        <a:p>
          <a:endParaRPr lang="en-GB"/>
        </a:p>
      </dgm:t>
    </dgm:pt>
    <dgm:pt modelId="{C5F4EBFE-216A-4023-BBE0-3783B391C095}">
      <dgm:prSet phldrT="[Text]" custT="1"/>
      <dgm:spPr/>
      <dgm:t>
        <a:bodyPr/>
        <a:lstStyle/>
        <a:p>
          <a:r>
            <a:rPr lang="en-GB" sz="1400" b="1" dirty="0">
              <a:latin typeface="Arial" panose="020B0604020202020204" pitchFamily="34" charset="0"/>
              <a:cs typeface="Arial" panose="020B0604020202020204" pitchFamily="34" charset="0"/>
            </a:rPr>
            <a:t>February</a:t>
          </a:r>
        </a:p>
      </dgm:t>
    </dgm:pt>
    <dgm:pt modelId="{DD9119BC-2FE0-4577-8F39-AB8DB8409EB4}" type="parTrans" cxnId="{1842C898-CBA8-47EE-BEC4-6D4209898FF4}">
      <dgm:prSet/>
      <dgm:spPr/>
    </dgm:pt>
    <dgm:pt modelId="{B2D9DF2E-D0E3-4776-BCFA-63BD28D42765}" type="sibTrans" cxnId="{1842C898-CBA8-47EE-BEC4-6D4209898FF4}">
      <dgm:prSet/>
      <dgm:spPr/>
    </dgm:pt>
    <dgm:pt modelId="{8AF3F1BA-5969-43C5-8BFB-077865A2A651}" type="pres">
      <dgm:prSet presAssocID="{B32BE603-0F34-465F-9929-BD40BCCABAB0}" presName="Name0" presStyleCnt="0">
        <dgm:presLayoutVars>
          <dgm:dir/>
          <dgm:resizeHandles val="exact"/>
        </dgm:presLayoutVars>
      </dgm:prSet>
      <dgm:spPr/>
    </dgm:pt>
    <dgm:pt modelId="{B3A7A256-5718-40C6-8433-A6EB731A366A}" type="pres">
      <dgm:prSet presAssocID="{B32BE603-0F34-465F-9929-BD40BCCABAB0}" presName="arrow" presStyleLbl="bgShp" presStyleIdx="0" presStyleCnt="1"/>
      <dgm:spPr/>
    </dgm:pt>
    <dgm:pt modelId="{7C29544A-5B95-4706-92CC-754F2DA6E449}" type="pres">
      <dgm:prSet presAssocID="{B32BE603-0F34-465F-9929-BD40BCCABAB0}" presName="points" presStyleCnt="0"/>
      <dgm:spPr/>
    </dgm:pt>
    <dgm:pt modelId="{1E5B3F35-949C-4C3D-A679-8FACE01DB0E3}" type="pres">
      <dgm:prSet presAssocID="{F895CFA8-F30F-4C93-936B-7AF08A3CF7E3}" presName="compositeA" presStyleCnt="0"/>
      <dgm:spPr/>
    </dgm:pt>
    <dgm:pt modelId="{4B9A21A6-DF11-4800-8D51-643C632E9F65}" type="pres">
      <dgm:prSet presAssocID="{F895CFA8-F30F-4C93-936B-7AF08A3CF7E3}" presName="textA" presStyleLbl="revTx" presStyleIdx="0" presStyleCnt="4">
        <dgm:presLayoutVars>
          <dgm:bulletEnabled val="1"/>
        </dgm:presLayoutVars>
      </dgm:prSet>
      <dgm:spPr/>
    </dgm:pt>
    <dgm:pt modelId="{4C0615C0-2CA9-41B1-ADF0-0D5E45D45892}" type="pres">
      <dgm:prSet presAssocID="{F895CFA8-F30F-4C93-936B-7AF08A3CF7E3}" presName="circleA" presStyleLbl="node1" presStyleIdx="0" presStyleCnt="4"/>
      <dgm:spPr/>
    </dgm:pt>
    <dgm:pt modelId="{88B46944-05C9-4E71-9238-9EF0B6F152D4}" type="pres">
      <dgm:prSet presAssocID="{F895CFA8-F30F-4C93-936B-7AF08A3CF7E3}" presName="spaceA" presStyleCnt="0"/>
      <dgm:spPr/>
    </dgm:pt>
    <dgm:pt modelId="{2FA98C90-3151-4FCC-ACC1-62A5709D4BB9}" type="pres">
      <dgm:prSet presAssocID="{78D7E204-6E6C-4E79-A10E-14AA27EE6A02}" presName="space" presStyleCnt="0"/>
      <dgm:spPr/>
    </dgm:pt>
    <dgm:pt modelId="{C1259FEA-87BF-49B6-A60A-99D0F01F78B9}" type="pres">
      <dgm:prSet presAssocID="{68CC81F2-940D-40BE-9483-985AB5CD5E5C}" presName="compositeB" presStyleCnt="0"/>
      <dgm:spPr/>
    </dgm:pt>
    <dgm:pt modelId="{B392BDEA-25ED-4029-BEA5-BB7D497F6FE8}" type="pres">
      <dgm:prSet presAssocID="{68CC81F2-940D-40BE-9483-985AB5CD5E5C}" presName="textB" presStyleLbl="revTx" presStyleIdx="1" presStyleCnt="4">
        <dgm:presLayoutVars>
          <dgm:bulletEnabled val="1"/>
        </dgm:presLayoutVars>
      </dgm:prSet>
      <dgm:spPr/>
    </dgm:pt>
    <dgm:pt modelId="{F8E297D5-592F-47A9-A8F9-F46070BB902E}" type="pres">
      <dgm:prSet presAssocID="{68CC81F2-940D-40BE-9483-985AB5CD5E5C}" presName="circleB" presStyleLbl="node1" presStyleIdx="1" presStyleCnt="4"/>
      <dgm:spPr/>
    </dgm:pt>
    <dgm:pt modelId="{87BE2DC8-AE9B-4D40-B130-183CE14FC7A7}" type="pres">
      <dgm:prSet presAssocID="{68CC81F2-940D-40BE-9483-985AB5CD5E5C}" presName="spaceB" presStyleCnt="0"/>
      <dgm:spPr/>
    </dgm:pt>
    <dgm:pt modelId="{5F9095D7-CFB3-4778-8392-69CA73DF0998}" type="pres">
      <dgm:prSet presAssocID="{19BA551D-7CCE-47C4-B1FB-FB94C3536DDE}" presName="space" presStyleCnt="0"/>
      <dgm:spPr/>
    </dgm:pt>
    <dgm:pt modelId="{46C4C5D9-C93D-4ED9-9C2F-7A0BD824480A}" type="pres">
      <dgm:prSet presAssocID="{FB1E6296-C4CB-46AC-A72B-CCC6EA6D5AC7}" presName="compositeA" presStyleCnt="0"/>
      <dgm:spPr/>
    </dgm:pt>
    <dgm:pt modelId="{A769FEA5-2ED3-4ECA-BBF7-C7D94966FC63}" type="pres">
      <dgm:prSet presAssocID="{FB1E6296-C4CB-46AC-A72B-CCC6EA6D5AC7}" presName="textA" presStyleLbl="revTx" presStyleIdx="2" presStyleCnt="4">
        <dgm:presLayoutVars>
          <dgm:bulletEnabled val="1"/>
        </dgm:presLayoutVars>
      </dgm:prSet>
      <dgm:spPr/>
    </dgm:pt>
    <dgm:pt modelId="{0016089B-6A3A-471E-B51E-19462E6C3472}" type="pres">
      <dgm:prSet presAssocID="{FB1E6296-C4CB-46AC-A72B-CCC6EA6D5AC7}" presName="circleA" presStyleLbl="node1" presStyleIdx="2" presStyleCnt="4"/>
      <dgm:spPr/>
    </dgm:pt>
    <dgm:pt modelId="{CAB8D9F5-FC88-49E8-92F9-C4D78FD04C92}" type="pres">
      <dgm:prSet presAssocID="{FB1E6296-C4CB-46AC-A72B-CCC6EA6D5AC7}" presName="spaceA" presStyleCnt="0"/>
      <dgm:spPr/>
    </dgm:pt>
    <dgm:pt modelId="{07CC349D-EECD-4631-B7A7-0B0C09781E5D}" type="pres">
      <dgm:prSet presAssocID="{81C677F3-DEB1-4396-B3DA-1D88CAA5F507}" presName="space" presStyleCnt="0"/>
      <dgm:spPr/>
    </dgm:pt>
    <dgm:pt modelId="{96AB44F5-ED1D-4D4B-ABD9-4591543DE94A}" type="pres">
      <dgm:prSet presAssocID="{C5F4EBFE-216A-4023-BBE0-3783B391C095}" presName="compositeB" presStyleCnt="0"/>
      <dgm:spPr/>
    </dgm:pt>
    <dgm:pt modelId="{8DEC7842-CD99-483B-97E7-E5B03F7F74C9}" type="pres">
      <dgm:prSet presAssocID="{C5F4EBFE-216A-4023-BBE0-3783B391C095}" presName="textB" presStyleLbl="revTx" presStyleIdx="3" presStyleCnt="4">
        <dgm:presLayoutVars>
          <dgm:bulletEnabled val="1"/>
        </dgm:presLayoutVars>
      </dgm:prSet>
      <dgm:spPr/>
    </dgm:pt>
    <dgm:pt modelId="{63412923-695A-4620-ABFE-6C30090F5AB9}" type="pres">
      <dgm:prSet presAssocID="{C5F4EBFE-216A-4023-BBE0-3783B391C095}" presName="circleB" presStyleLbl="node1" presStyleIdx="3" presStyleCnt="4"/>
      <dgm:spPr/>
    </dgm:pt>
    <dgm:pt modelId="{5686871A-23B6-4B1B-8BA2-AF4A03DDAC58}" type="pres">
      <dgm:prSet presAssocID="{C5F4EBFE-216A-4023-BBE0-3783B391C095}" presName="spaceB" presStyleCnt="0"/>
      <dgm:spPr/>
    </dgm:pt>
  </dgm:ptLst>
  <dgm:cxnLst>
    <dgm:cxn modelId="{CBE1062F-5E69-4D51-B281-256BC93B10CC}" srcId="{B32BE603-0F34-465F-9929-BD40BCCABAB0}" destId="{FB1E6296-C4CB-46AC-A72B-CCC6EA6D5AC7}" srcOrd="2" destOrd="0" parTransId="{0D027524-3769-4F77-AD53-A95E95C43486}" sibTransId="{81C677F3-DEB1-4396-B3DA-1D88CAA5F507}"/>
    <dgm:cxn modelId="{40F91D30-0D08-46C7-A851-64C3FC9E9F52}" type="presOf" srcId="{C5F4EBFE-216A-4023-BBE0-3783B391C095}" destId="{8DEC7842-CD99-483B-97E7-E5B03F7F74C9}" srcOrd="0" destOrd="0" presId="urn:microsoft.com/office/officeart/2005/8/layout/hProcess11"/>
    <dgm:cxn modelId="{FFC1E55D-EB47-439C-9E46-66619E88BE5F}" type="presOf" srcId="{FB1E6296-C4CB-46AC-A72B-CCC6EA6D5AC7}" destId="{A769FEA5-2ED3-4ECA-BBF7-C7D94966FC63}" srcOrd="0" destOrd="0" presId="urn:microsoft.com/office/officeart/2005/8/layout/hProcess11"/>
    <dgm:cxn modelId="{FCB93146-7E5E-405B-AC9C-4DE91B9C18FC}" type="presOf" srcId="{F895CFA8-F30F-4C93-936B-7AF08A3CF7E3}" destId="{4B9A21A6-DF11-4800-8D51-643C632E9F65}" srcOrd="0" destOrd="0" presId="urn:microsoft.com/office/officeart/2005/8/layout/hProcess11"/>
    <dgm:cxn modelId="{CF7CB08B-EB90-4E36-A720-905E6716E374}" type="presOf" srcId="{B32BE603-0F34-465F-9929-BD40BCCABAB0}" destId="{8AF3F1BA-5969-43C5-8BFB-077865A2A651}" srcOrd="0" destOrd="0" presId="urn:microsoft.com/office/officeart/2005/8/layout/hProcess11"/>
    <dgm:cxn modelId="{1842C898-CBA8-47EE-BEC4-6D4209898FF4}" srcId="{B32BE603-0F34-465F-9929-BD40BCCABAB0}" destId="{C5F4EBFE-216A-4023-BBE0-3783B391C095}" srcOrd="3" destOrd="0" parTransId="{DD9119BC-2FE0-4577-8F39-AB8DB8409EB4}" sibTransId="{B2D9DF2E-D0E3-4776-BCFA-63BD28D42765}"/>
    <dgm:cxn modelId="{65B34ADE-33B8-4D27-958D-1E6652493286}" srcId="{B32BE603-0F34-465F-9929-BD40BCCABAB0}" destId="{68CC81F2-940D-40BE-9483-985AB5CD5E5C}" srcOrd="1" destOrd="0" parTransId="{2BF8F893-6DE5-455D-8AA5-D19E6FCEC9BD}" sibTransId="{19BA551D-7CCE-47C4-B1FB-FB94C3536DDE}"/>
    <dgm:cxn modelId="{94C0FDF7-AE96-4091-B7CA-BE0C0CC9CA77}" srcId="{B32BE603-0F34-465F-9929-BD40BCCABAB0}" destId="{F895CFA8-F30F-4C93-936B-7AF08A3CF7E3}" srcOrd="0" destOrd="0" parTransId="{5B83E484-FBF0-4928-8B90-400B9AF65264}" sibTransId="{78D7E204-6E6C-4E79-A10E-14AA27EE6A02}"/>
    <dgm:cxn modelId="{1528F2FC-C153-4717-9A46-8B55CE3A035F}" type="presOf" srcId="{68CC81F2-940D-40BE-9483-985AB5CD5E5C}" destId="{B392BDEA-25ED-4029-BEA5-BB7D497F6FE8}" srcOrd="0" destOrd="0" presId="urn:microsoft.com/office/officeart/2005/8/layout/hProcess11"/>
    <dgm:cxn modelId="{567EA0E6-51CC-4A9C-82E4-6D60D985CE1F}" type="presParOf" srcId="{8AF3F1BA-5969-43C5-8BFB-077865A2A651}" destId="{B3A7A256-5718-40C6-8433-A6EB731A366A}" srcOrd="0" destOrd="0" presId="urn:microsoft.com/office/officeart/2005/8/layout/hProcess11"/>
    <dgm:cxn modelId="{B19530D5-9491-4F89-8176-504306DE6285}" type="presParOf" srcId="{8AF3F1BA-5969-43C5-8BFB-077865A2A651}" destId="{7C29544A-5B95-4706-92CC-754F2DA6E449}" srcOrd="1" destOrd="0" presId="urn:microsoft.com/office/officeart/2005/8/layout/hProcess11"/>
    <dgm:cxn modelId="{419AD32C-1320-49A3-9800-6DFDD11D2234}" type="presParOf" srcId="{7C29544A-5B95-4706-92CC-754F2DA6E449}" destId="{1E5B3F35-949C-4C3D-A679-8FACE01DB0E3}" srcOrd="0" destOrd="0" presId="urn:microsoft.com/office/officeart/2005/8/layout/hProcess11"/>
    <dgm:cxn modelId="{BFC298C3-1FB7-4637-91F9-D6C453A84FF0}" type="presParOf" srcId="{1E5B3F35-949C-4C3D-A679-8FACE01DB0E3}" destId="{4B9A21A6-DF11-4800-8D51-643C632E9F65}" srcOrd="0" destOrd="0" presId="urn:microsoft.com/office/officeart/2005/8/layout/hProcess11"/>
    <dgm:cxn modelId="{9132B5E4-4AA5-4118-9762-F338E5240FC3}" type="presParOf" srcId="{1E5B3F35-949C-4C3D-A679-8FACE01DB0E3}" destId="{4C0615C0-2CA9-41B1-ADF0-0D5E45D45892}" srcOrd="1" destOrd="0" presId="urn:microsoft.com/office/officeart/2005/8/layout/hProcess11"/>
    <dgm:cxn modelId="{CAF4C847-6F06-4D10-9626-05B96F08367A}" type="presParOf" srcId="{1E5B3F35-949C-4C3D-A679-8FACE01DB0E3}" destId="{88B46944-05C9-4E71-9238-9EF0B6F152D4}" srcOrd="2" destOrd="0" presId="urn:microsoft.com/office/officeart/2005/8/layout/hProcess11"/>
    <dgm:cxn modelId="{F72E826F-F183-4154-A274-44350EBBE30C}" type="presParOf" srcId="{7C29544A-5B95-4706-92CC-754F2DA6E449}" destId="{2FA98C90-3151-4FCC-ACC1-62A5709D4BB9}" srcOrd="1" destOrd="0" presId="urn:microsoft.com/office/officeart/2005/8/layout/hProcess11"/>
    <dgm:cxn modelId="{634B39D9-9D39-4079-86F5-7E4BE51EBF32}" type="presParOf" srcId="{7C29544A-5B95-4706-92CC-754F2DA6E449}" destId="{C1259FEA-87BF-49B6-A60A-99D0F01F78B9}" srcOrd="2" destOrd="0" presId="urn:microsoft.com/office/officeart/2005/8/layout/hProcess11"/>
    <dgm:cxn modelId="{452BF4C5-AE34-4BF5-A5E7-88801A68B31B}" type="presParOf" srcId="{C1259FEA-87BF-49B6-A60A-99D0F01F78B9}" destId="{B392BDEA-25ED-4029-BEA5-BB7D497F6FE8}" srcOrd="0" destOrd="0" presId="urn:microsoft.com/office/officeart/2005/8/layout/hProcess11"/>
    <dgm:cxn modelId="{B0188ADA-EACA-4CF9-8BCF-76FD6FFCC06A}" type="presParOf" srcId="{C1259FEA-87BF-49B6-A60A-99D0F01F78B9}" destId="{F8E297D5-592F-47A9-A8F9-F46070BB902E}" srcOrd="1" destOrd="0" presId="urn:microsoft.com/office/officeart/2005/8/layout/hProcess11"/>
    <dgm:cxn modelId="{12914B88-A623-4DEB-9334-7525E60971EC}" type="presParOf" srcId="{C1259FEA-87BF-49B6-A60A-99D0F01F78B9}" destId="{87BE2DC8-AE9B-4D40-B130-183CE14FC7A7}" srcOrd="2" destOrd="0" presId="urn:microsoft.com/office/officeart/2005/8/layout/hProcess11"/>
    <dgm:cxn modelId="{548515B6-79C6-4D18-BB26-278942CA240A}" type="presParOf" srcId="{7C29544A-5B95-4706-92CC-754F2DA6E449}" destId="{5F9095D7-CFB3-4778-8392-69CA73DF0998}" srcOrd="3" destOrd="0" presId="urn:microsoft.com/office/officeart/2005/8/layout/hProcess11"/>
    <dgm:cxn modelId="{31689E21-6E19-4E86-995D-DFCA487B652A}" type="presParOf" srcId="{7C29544A-5B95-4706-92CC-754F2DA6E449}" destId="{46C4C5D9-C93D-4ED9-9C2F-7A0BD824480A}" srcOrd="4" destOrd="0" presId="urn:microsoft.com/office/officeart/2005/8/layout/hProcess11"/>
    <dgm:cxn modelId="{A91C8425-4BC5-473A-A3E8-CB5210EEE61B}" type="presParOf" srcId="{46C4C5D9-C93D-4ED9-9C2F-7A0BD824480A}" destId="{A769FEA5-2ED3-4ECA-BBF7-C7D94966FC63}" srcOrd="0" destOrd="0" presId="urn:microsoft.com/office/officeart/2005/8/layout/hProcess11"/>
    <dgm:cxn modelId="{A7EA7CB4-8686-46EF-84DB-7437419DC016}" type="presParOf" srcId="{46C4C5D9-C93D-4ED9-9C2F-7A0BD824480A}" destId="{0016089B-6A3A-471E-B51E-19462E6C3472}" srcOrd="1" destOrd="0" presId="urn:microsoft.com/office/officeart/2005/8/layout/hProcess11"/>
    <dgm:cxn modelId="{A9CD97E8-3694-4740-9F12-5DAA6F06BF1A}" type="presParOf" srcId="{46C4C5D9-C93D-4ED9-9C2F-7A0BD824480A}" destId="{CAB8D9F5-FC88-49E8-92F9-C4D78FD04C92}" srcOrd="2" destOrd="0" presId="urn:microsoft.com/office/officeart/2005/8/layout/hProcess11"/>
    <dgm:cxn modelId="{7839BCAB-2F5A-4D14-92C0-B00F81612B79}" type="presParOf" srcId="{7C29544A-5B95-4706-92CC-754F2DA6E449}" destId="{07CC349D-EECD-4631-B7A7-0B0C09781E5D}" srcOrd="5" destOrd="0" presId="urn:microsoft.com/office/officeart/2005/8/layout/hProcess11"/>
    <dgm:cxn modelId="{AEA90A06-058D-4AEF-9FC8-0254E030CF10}" type="presParOf" srcId="{7C29544A-5B95-4706-92CC-754F2DA6E449}" destId="{96AB44F5-ED1D-4D4B-ABD9-4591543DE94A}" srcOrd="6" destOrd="0" presId="urn:microsoft.com/office/officeart/2005/8/layout/hProcess11"/>
    <dgm:cxn modelId="{48B59C98-32E5-48CD-A000-6B03D20FBE10}" type="presParOf" srcId="{96AB44F5-ED1D-4D4B-ABD9-4591543DE94A}" destId="{8DEC7842-CD99-483B-97E7-E5B03F7F74C9}" srcOrd="0" destOrd="0" presId="urn:microsoft.com/office/officeart/2005/8/layout/hProcess11"/>
    <dgm:cxn modelId="{CC13FBC6-D731-4338-BE18-04309ED56F02}" type="presParOf" srcId="{96AB44F5-ED1D-4D4B-ABD9-4591543DE94A}" destId="{63412923-695A-4620-ABFE-6C30090F5AB9}" srcOrd="1" destOrd="0" presId="urn:microsoft.com/office/officeart/2005/8/layout/hProcess11"/>
    <dgm:cxn modelId="{175589EF-A656-4349-B151-7B6427299081}" type="presParOf" srcId="{96AB44F5-ED1D-4D4B-ABD9-4591543DE94A}" destId="{5686871A-23B6-4B1B-8BA2-AF4A03DDAC58}"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FD7D673-F8F3-48F6-B319-DDA3820085BA}"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BB08187E-699D-4444-9173-E836C90F88C2}">
      <dgm:prSet custT="1"/>
      <dgm:spPr/>
      <dgm:t>
        <a:bodyPr/>
        <a:lstStyle/>
        <a:p>
          <a:pPr>
            <a:defRPr cap="all"/>
          </a:pPr>
          <a:r>
            <a:rPr lang="en-GB" sz="1600" b="1" dirty="0"/>
            <a:t>Over the first half of this year we held 64 workgroups and 30 consultations</a:t>
          </a:r>
          <a:endParaRPr lang="en-US" sz="1600" b="1" dirty="0"/>
        </a:p>
      </dgm:t>
    </dgm:pt>
    <dgm:pt modelId="{EC7E911D-46DB-474F-BCA0-E5EEC2E47C64}" type="parTrans" cxnId="{294C2B47-BA88-4C2D-9EF4-4905F6204885}">
      <dgm:prSet/>
      <dgm:spPr/>
      <dgm:t>
        <a:bodyPr/>
        <a:lstStyle/>
        <a:p>
          <a:endParaRPr lang="en-US" sz="1600"/>
        </a:p>
      </dgm:t>
    </dgm:pt>
    <dgm:pt modelId="{4DD0B606-F3EE-4F94-ACAD-6D994258FD17}" type="sibTrans" cxnId="{294C2B47-BA88-4C2D-9EF4-4905F6204885}">
      <dgm:prSet/>
      <dgm:spPr/>
      <dgm:t>
        <a:bodyPr/>
        <a:lstStyle/>
        <a:p>
          <a:endParaRPr lang="en-US" sz="1600"/>
        </a:p>
      </dgm:t>
    </dgm:pt>
    <dgm:pt modelId="{948FE584-1B18-4CD7-9F35-A5E07BA9D7D6}">
      <dgm:prSet custT="1"/>
      <dgm:spPr/>
      <dgm:t>
        <a:bodyPr/>
        <a:lstStyle/>
        <a:p>
          <a:pPr>
            <a:defRPr cap="all"/>
          </a:pPr>
          <a:r>
            <a:rPr lang="en-GB" sz="1600" b="1" dirty="0"/>
            <a:t>This compares to 57 workgroups and 18 consultations across the first half of 2019/20. </a:t>
          </a:r>
          <a:endParaRPr lang="en-US" sz="1600" b="1" dirty="0"/>
        </a:p>
      </dgm:t>
    </dgm:pt>
    <dgm:pt modelId="{D5C34F08-6456-4881-B822-477F5195F059}" type="parTrans" cxnId="{DB9CFD93-C243-47A6-9669-5BF0A61342A0}">
      <dgm:prSet/>
      <dgm:spPr/>
      <dgm:t>
        <a:bodyPr/>
        <a:lstStyle/>
        <a:p>
          <a:endParaRPr lang="en-US" sz="1600"/>
        </a:p>
      </dgm:t>
    </dgm:pt>
    <dgm:pt modelId="{8D022D39-1C4E-4EC7-805F-8BE0368E4FF9}" type="sibTrans" cxnId="{DB9CFD93-C243-47A6-9669-5BF0A61342A0}">
      <dgm:prSet/>
      <dgm:spPr/>
      <dgm:t>
        <a:bodyPr/>
        <a:lstStyle/>
        <a:p>
          <a:endParaRPr lang="en-US" sz="1600"/>
        </a:p>
      </dgm:t>
    </dgm:pt>
    <dgm:pt modelId="{F4DAC514-3137-4A03-AC01-642020637B2C}">
      <dgm:prSet custT="1"/>
      <dgm:spPr/>
      <dgm:t>
        <a:bodyPr/>
        <a:lstStyle/>
        <a:p>
          <a:pPr>
            <a:defRPr cap="all"/>
          </a:pPr>
          <a:r>
            <a:rPr lang="en-GB" sz="1600" b="1" dirty="0"/>
            <a:t>In the first half of 2018/19 we held 39 workgroups and 23 consultations.</a:t>
          </a:r>
          <a:endParaRPr lang="en-US" sz="1600" b="1" dirty="0"/>
        </a:p>
      </dgm:t>
    </dgm:pt>
    <dgm:pt modelId="{ED57854D-2383-40C4-881B-ADF112D446D8}" type="parTrans" cxnId="{849EEA43-E48D-4820-8E50-B01F3A2FB39B}">
      <dgm:prSet/>
      <dgm:spPr/>
      <dgm:t>
        <a:bodyPr/>
        <a:lstStyle/>
        <a:p>
          <a:endParaRPr lang="en-US" sz="1600"/>
        </a:p>
      </dgm:t>
    </dgm:pt>
    <dgm:pt modelId="{CAB6F41E-11F7-4F27-8110-F527B08C4C73}" type="sibTrans" cxnId="{849EEA43-E48D-4820-8E50-B01F3A2FB39B}">
      <dgm:prSet/>
      <dgm:spPr/>
      <dgm:t>
        <a:bodyPr/>
        <a:lstStyle/>
        <a:p>
          <a:endParaRPr lang="en-US" sz="1600"/>
        </a:p>
      </dgm:t>
    </dgm:pt>
    <dgm:pt modelId="{02015187-5598-4DB5-9304-ED0B8CE789E2}">
      <dgm:prSet custT="1"/>
      <dgm:spPr/>
      <dgm:t>
        <a:bodyPr/>
        <a:lstStyle/>
        <a:p>
          <a:pPr>
            <a:defRPr cap="all"/>
          </a:pPr>
          <a:r>
            <a:rPr lang="en-GB" sz="1600" b="1" dirty="0"/>
            <a:t>We will run a survey to gather vital feedback this year  to be able to validate our improvement activities and work on areas where we can still do better. </a:t>
          </a:r>
          <a:endParaRPr lang="en-US" sz="1600" b="1" dirty="0"/>
        </a:p>
      </dgm:t>
    </dgm:pt>
    <dgm:pt modelId="{2009C06B-3C3C-478C-8053-F6A8901CCE6A}" type="parTrans" cxnId="{24772169-5DBB-4C6B-87F3-09361869F2C7}">
      <dgm:prSet/>
      <dgm:spPr/>
      <dgm:t>
        <a:bodyPr/>
        <a:lstStyle/>
        <a:p>
          <a:endParaRPr lang="en-US" sz="1600"/>
        </a:p>
      </dgm:t>
    </dgm:pt>
    <dgm:pt modelId="{4D6FDA71-617F-43EE-9F45-6B6E813A0F33}" type="sibTrans" cxnId="{24772169-5DBB-4C6B-87F3-09361869F2C7}">
      <dgm:prSet/>
      <dgm:spPr/>
      <dgm:t>
        <a:bodyPr/>
        <a:lstStyle/>
        <a:p>
          <a:endParaRPr lang="en-US" sz="1600"/>
        </a:p>
      </dgm:t>
    </dgm:pt>
    <dgm:pt modelId="{EE5FEED5-AD94-4EE4-B752-FCAB35F92893}" type="pres">
      <dgm:prSet presAssocID="{BFD7D673-F8F3-48F6-B319-DDA3820085BA}" presName="root" presStyleCnt="0">
        <dgm:presLayoutVars>
          <dgm:dir/>
          <dgm:resizeHandles val="exact"/>
        </dgm:presLayoutVars>
      </dgm:prSet>
      <dgm:spPr/>
    </dgm:pt>
    <dgm:pt modelId="{0637E35A-2BC2-4B8B-B887-DE0DFE9E6F1A}" type="pres">
      <dgm:prSet presAssocID="{BB08187E-699D-4444-9173-E836C90F88C2}" presName="compNode" presStyleCnt="0"/>
      <dgm:spPr/>
    </dgm:pt>
    <dgm:pt modelId="{E9284E9B-6DFA-4E78-80A6-06FA3B69BCFB}" type="pres">
      <dgm:prSet presAssocID="{BB08187E-699D-4444-9173-E836C90F88C2}" presName="iconBgRect" presStyleLbl="bgShp" presStyleIdx="0" presStyleCnt="4"/>
      <dgm:spPr/>
    </dgm:pt>
    <dgm:pt modelId="{A436E60C-6093-4C0E-A013-305B924547FF}" type="pres">
      <dgm:prSet presAssocID="{BB08187E-699D-4444-9173-E836C90F88C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s"/>
        </a:ext>
      </dgm:extLst>
    </dgm:pt>
    <dgm:pt modelId="{A9A34C76-E0A6-4FF6-92C3-6BAFD47B2D91}" type="pres">
      <dgm:prSet presAssocID="{BB08187E-699D-4444-9173-E836C90F88C2}" presName="spaceRect" presStyleCnt="0"/>
      <dgm:spPr/>
    </dgm:pt>
    <dgm:pt modelId="{2024752F-F8EA-421A-B895-2910AFC1E68A}" type="pres">
      <dgm:prSet presAssocID="{BB08187E-699D-4444-9173-E836C90F88C2}" presName="textRect" presStyleLbl="revTx" presStyleIdx="0" presStyleCnt="4">
        <dgm:presLayoutVars>
          <dgm:chMax val="1"/>
          <dgm:chPref val="1"/>
        </dgm:presLayoutVars>
      </dgm:prSet>
      <dgm:spPr/>
    </dgm:pt>
    <dgm:pt modelId="{3EECF8D6-A3AF-45D8-879B-FF6C8CC4F061}" type="pres">
      <dgm:prSet presAssocID="{4DD0B606-F3EE-4F94-ACAD-6D994258FD17}" presName="sibTrans" presStyleCnt="0"/>
      <dgm:spPr/>
    </dgm:pt>
    <dgm:pt modelId="{3C3FCE98-F7D7-4248-BB60-5487286B35D6}" type="pres">
      <dgm:prSet presAssocID="{948FE584-1B18-4CD7-9F35-A5E07BA9D7D6}" presName="compNode" presStyleCnt="0"/>
      <dgm:spPr/>
    </dgm:pt>
    <dgm:pt modelId="{0DDD30EE-2016-4E57-8102-CED11B1EB6DC}" type="pres">
      <dgm:prSet presAssocID="{948FE584-1B18-4CD7-9F35-A5E07BA9D7D6}" presName="iconBgRect" presStyleLbl="bgShp" presStyleIdx="1" presStyleCnt="4"/>
      <dgm:spPr/>
    </dgm:pt>
    <dgm:pt modelId="{0AB3E7B9-3D54-4C33-AD51-1DD45B958F5E}" type="pres">
      <dgm:prSet presAssocID="{948FE584-1B18-4CD7-9F35-A5E07BA9D7D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roup"/>
        </a:ext>
      </dgm:extLst>
    </dgm:pt>
    <dgm:pt modelId="{A1BA0D31-7854-49A1-BC72-6884FC317FE4}" type="pres">
      <dgm:prSet presAssocID="{948FE584-1B18-4CD7-9F35-A5E07BA9D7D6}" presName="spaceRect" presStyleCnt="0"/>
      <dgm:spPr/>
    </dgm:pt>
    <dgm:pt modelId="{40237032-9267-4043-A492-7B9F58B1CC7C}" type="pres">
      <dgm:prSet presAssocID="{948FE584-1B18-4CD7-9F35-A5E07BA9D7D6}" presName="textRect" presStyleLbl="revTx" presStyleIdx="1" presStyleCnt="4">
        <dgm:presLayoutVars>
          <dgm:chMax val="1"/>
          <dgm:chPref val="1"/>
        </dgm:presLayoutVars>
      </dgm:prSet>
      <dgm:spPr/>
    </dgm:pt>
    <dgm:pt modelId="{7BD95B64-DC16-4890-A49F-0E3D54A37D54}" type="pres">
      <dgm:prSet presAssocID="{8D022D39-1C4E-4EC7-805F-8BE0368E4FF9}" presName="sibTrans" presStyleCnt="0"/>
      <dgm:spPr/>
    </dgm:pt>
    <dgm:pt modelId="{471A276F-8539-46C8-930C-AF5E054021C8}" type="pres">
      <dgm:prSet presAssocID="{F4DAC514-3137-4A03-AC01-642020637B2C}" presName="compNode" presStyleCnt="0"/>
      <dgm:spPr/>
    </dgm:pt>
    <dgm:pt modelId="{11F19E7A-F4AA-4B1D-AEE7-01FB297780AC}" type="pres">
      <dgm:prSet presAssocID="{F4DAC514-3137-4A03-AC01-642020637B2C}" presName="iconBgRect" presStyleLbl="bgShp" presStyleIdx="2" presStyleCnt="4"/>
      <dgm:spPr/>
    </dgm:pt>
    <dgm:pt modelId="{40854051-94A4-404B-ABE6-B376756FDED3}" type="pres">
      <dgm:prSet presAssocID="{F4DAC514-3137-4A03-AC01-642020637B2C}"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roup of People"/>
        </a:ext>
      </dgm:extLst>
    </dgm:pt>
    <dgm:pt modelId="{924FFC8F-D373-4ACC-957A-7F3ECBDE88FB}" type="pres">
      <dgm:prSet presAssocID="{F4DAC514-3137-4A03-AC01-642020637B2C}" presName="spaceRect" presStyleCnt="0"/>
      <dgm:spPr/>
    </dgm:pt>
    <dgm:pt modelId="{7696EE49-556E-45EF-A3A6-6641871EB296}" type="pres">
      <dgm:prSet presAssocID="{F4DAC514-3137-4A03-AC01-642020637B2C}" presName="textRect" presStyleLbl="revTx" presStyleIdx="2" presStyleCnt="4">
        <dgm:presLayoutVars>
          <dgm:chMax val="1"/>
          <dgm:chPref val="1"/>
        </dgm:presLayoutVars>
      </dgm:prSet>
      <dgm:spPr/>
    </dgm:pt>
    <dgm:pt modelId="{95791762-6653-43E1-9C53-110A8DF457E9}" type="pres">
      <dgm:prSet presAssocID="{CAB6F41E-11F7-4F27-8110-F527B08C4C73}" presName="sibTrans" presStyleCnt="0"/>
      <dgm:spPr/>
    </dgm:pt>
    <dgm:pt modelId="{E7675572-1AB4-4AC5-9EDF-091D91A24657}" type="pres">
      <dgm:prSet presAssocID="{02015187-5598-4DB5-9304-ED0B8CE789E2}" presName="compNode" presStyleCnt="0"/>
      <dgm:spPr/>
    </dgm:pt>
    <dgm:pt modelId="{B275AC2F-9A9A-41A8-B7D8-AECB0E20187D}" type="pres">
      <dgm:prSet presAssocID="{02015187-5598-4DB5-9304-ED0B8CE789E2}" presName="iconBgRect" presStyleLbl="bgShp" presStyleIdx="3" presStyleCnt="4"/>
      <dgm:spPr/>
    </dgm:pt>
    <dgm:pt modelId="{30A8DF55-B637-4E16-9705-F25CA874C108}" type="pres">
      <dgm:prSet presAssocID="{02015187-5598-4DB5-9304-ED0B8CE789E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resentation with Checklist"/>
        </a:ext>
      </dgm:extLst>
    </dgm:pt>
    <dgm:pt modelId="{FCA6879F-3509-4EE3-AB1D-DC67358F6BD0}" type="pres">
      <dgm:prSet presAssocID="{02015187-5598-4DB5-9304-ED0B8CE789E2}" presName="spaceRect" presStyleCnt="0"/>
      <dgm:spPr/>
    </dgm:pt>
    <dgm:pt modelId="{2DAF27E8-C91E-4D71-8F2C-CAF98F72A407}" type="pres">
      <dgm:prSet presAssocID="{02015187-5598-4DB5-9304-ED0B8CE789E2}" presName="textRect" presStyleLbl="revTx" presStyleIdx="3" presStyleCnt="4">
        <dgm:presLayoutVars>
          <dgm:chMax val="1"/>
          <dgm:chPref val="1"/>
        </dgm:presLayoutVars>
      </dgm:prSet>
      <dgm:spPr/>
    </dgm:pt>
  </dgm:ptLst>
  <dgm:cxnLst>
    <dgm:cxn modelId="{849EEA43-E48D-4820-8E50-B01F3A2FB39B}" srcId="{BFD7D673-F8F3-48F6-B319-DDA3820085BA}" destId="{F4DAC514-3137-4A03-AC01-642020637B2C}" srcOrd="2" destOrd="0" parTransId="{ED57854D-2383-40C4-881B-ADF112D446D8}" sibTransId="{CAB6F41E-11F7-4F27-8110-F527B08C4C73}"/>
    <dgm:cxn modelId="{294C2B47-BA88-4C2D-9EF4-4905F6204885}" srcId="{BFD7D673-F8F3-48F6-B319-DDA3820085BA}" destId="{BB08187E-699D-4444-9173-E836C90F88C2}" srcOrd="0" destOrd="0" parTransId="{EC7E911D-46DB-474F-BCA0-E5EEC2E47C64}" sibTransId="{4DD0B606-F3EE-4F94-ACAD-6D994258FD17}"/>
    <dgm:cxn modelId="{24772169-5DBB-4C6B-87F3-09361869F2C7}" srcId="{BFD7D673-F8F3-48F6-B319-DDA3820085BA}" destId="{02015187-5598-4DB5-9304-ED0B8CE789E2}" srcOrd="3" destOrd="0" parTransId="{2009C06B-3C3C-478C-8053-F6A8901CCE6A}" sibTransId="{4D6FDA71-617F-43EE-9F45-6B6E813A0F33}"/>
    <dgm:cxn modelId="{BE72C977-4A67-4F7D-911F-276C480D6586}" type="presOf" srcId="{948FE584-1B18-4CD7-9F35-A5E07BA9D7D6}" destId="{40237032-9267-4043-A492-7B9F58B1CC7C}" srcOrd="0" destOrd="0" presId="urn:microsoft.com/office/officeart/2018/5/layout/IconCircleLabelList"/>
    <dgm:cxn modelId="{A734F180-3799-4510-9167-3B02BC1DA040}" type="presOf" srcId="{BFD7D673-F8F3-48F6-B319-DDA3820085BA}" destId="{EE5FEED5-AD94-4EE4-B752-FCAB35F92893}" srcOrd="0" destOrd="0" presId="urn:microsoft.com/office/officeart/2018/5/layout/IconCircleLabelList"/>
    <dgm:cxn modelId="{023CFC8E-24CD-4EE1-A5A9-7ED1FA8516C0}" type="presOf" srcId="{F4DAC514-3137-4A03-AC01-642020637B2C}" destId="{7696EE49-556E-45EF-A3A6-6641871EB296}" srcOrd="0" destOrd="0" presId="urn:microsoft.com/office/officeart/2018/5/layout/IconCircleLabelList"/>
    <dgm:cxn modelId="{DB9CFD93-C243-47A6-9669-5BF0A61342A0}" srcId="{BFD7D673-F8F3-48F6-B319-DDA3820085BA}" destId="{948FE584-1B18-4CD7-9F35-A5E07BA9D7D6}" srcOrd="1" destOrd="0" parTransId="{D5C34F08-6456-4881-B822-477F5195F059}" sibTransId="{8D022D39-1C4E-4EC7-805F-8BE0368E4FF9}"/>
    <dgm:cxn modelId="{6FE643A1-931E-4F1C-9C26-E2BEAB0546A2}" type="presOf" srcId="{02015187-5598-4DB5-9304-ED0B8CE789E2}" destId="{2DAF27E8-C91E-4D71-8F2C-CAF98F72A407}" srcOrd="0" destOrd="0" presId="urn:microsoft.com/office/officeart/2018/5/layout/IconCircleLabelList"/>
    <dgm:cxn modelId="{D29FCFA4-73C2-4E99-A97D-6220FD1848C9}" type="presOf" srcId="{BB08187E-699D-4444-9173-E836C90F88C2}" destId="{2024752F-F8EA-421A-B895-2910AFC1E68A}" srcOrd="0" destOrd="0" presId="urn:microsoft.com/office/officeart/2018/5/layout/IconCircleLabelList"/>
    <dgm:cxn modelId="{9513ADB8-C735-4D60-9536-7933EF0F8152}" type="presParOf" srcId="{EE5FEED5-AD94-4EE4-B752-FCAB35F92893}" destId="{0637E35A-2BC2-4B8B-B887-DE0DFE9E6F1A}" srcOrd="0" destOrd="0" presId="urn:microsoft.com/office/officeart/2018/5/layout/IconCircleLabelList"/>
    <dgm:cxn modelId="{88FAFBAF-974E-4DC5-873E-0230E7DD3EAD}" type="presParOf" srcId="{0637E35A-2BC2-4B8B-B887-DE0DFE9E6F1A}" destId="{E9284E9B-6DFA-4E78-80A6-06FA3B69BCFB}" srcOrd="0" destOrd="0" presId="urn:microsoft.com/office/officeart/2018/5/layout/IconCircleLabelList"/>
    <dgm:cxn modelId="{E689F42F-3F12-4535-BE6E-FCBDE7759546}" type="presParOf" srcId="{0637E35A-2BC2-4B8B-B887-DE0DFE9E6F1A}" destId="{A436E60C-6093-4C0E-A013-305B924547FF}" srcOrd="1" destOrd="0" presId="urn:microsoft.com/office/officeart/2018/5/layout/IconCircleLabelList"/>
    <dgm:cxn modelId="{6668D538-01CD-4881-8135-C2584F94D78F}" type="presParOf" srcId="{0637E35A-2BC2-4B8B-B887-DE0DFE9E6F1A}" destId="{A9A34C76-E0A6-4FF6-92C3-6BAFD47B2D91}" srcOrd="2" destOrd="0" presId="urn:microsoft.com/office/officeart/2018/5/layout/IconCircleLabelList"/>
    <dgm:cxn modelId="{F4BB9DC0-31E7-41F3-B66C-666460135C86}" type="presParOf" srcId="{0637E35A-2BC2-4B8B-B887-DE0DFE9E6F1A}" destId="{2024752F-F8EA-421A-B895-2910AFC1E68A}" srcOrd="3" destOrd="0" presId="urn:microsoft.com/office/officeart/2018/5/layout/IconCircleLabelList"/>
    <dgm:cxn modelId="{A3D25318-D7CC-46CE-AA2A-304D7F8AD779}" type="presParOf" srcId="{EE5FEED5-AD94-4EE4-B752-FCAB35F92893}" destId="{3EECF8D6-A3AF-45D8-879B-FF6C8CC4F061}" srcOrd="1" destOrd="0" presId="urn:microsoft.com/office/officeart/2018/5/layout/IconCircleLabelList"/>
    <dgm:cxn modelId="{EC1CA035-8158-45C1-A4FA-EE62B438FAFC}" type="presParOf" srcId="{EE5FEED5-AD94-4EE4-B752-FCAB35F92893}" destId="{3C3FCE98-F7D7-4248-BB60-5487286B35D6}" srcOrd="2" destOrd="0" presId="urn:microsoft.com/office/officeart/2018/5/layout/IconCircleLabelList"/>
    <dgm:cxn modelId="{70DACEBE-7335-45A6-A804-D4A01708F069}" type="presParOf" srcId="{3C3FCE98-F7D7-4248-BB60-5487286B35D6}" destId="{0DDD30EE-2016-4E57-8102-CED11B1EB6DC}" srcOrd="0" destOrd="0" presId="urn:microsoft.com/office/officeart/2018/5/layout/IconCircleLabelList"/>
    <dgm:cxn modelId="{61D16FD4-B3DA-4B6C-9E9F-E1E806039ED9}" type="presParOf" srcId="{3C3FCE98-F7D7-4248-BB60-5487286B35D6}" destId="{0AB3E7B9-3D54-4C33-AD51-1DD45B958F5E}" srcOrd="1" destOrd="0" presId="urn:microsoft.com/office/officeart/2018/5/layout/IconCircleLabelList"/>
    <dgm:cxn modelId="{86EFF29E-939B-4172-8B22-351C9F73A78E}" type="presParOf" srcId="{3C3FCE98-F7D7-4248-BB60-5487286B35D6}" destId="{A1BA0D31-7854-49A1-BC72-6884FC317FE4}" srcOrd="2" destOrd="0" presId="urn:microsoft.com/office/officeart/2018/5/layout/IconCircleLabelList"/>
    <dgm:cxn modelId="{D0E2DD7B-F619-44AB-A4B0-5CA1A8EA5AC6}" type="presParOf" srcId="{3C3FCE98-F7D7-4248-BB60-5487286B35D6}" destId="{40237032-9267-4043-A492-7B9F58B1CC7C}" srcOrd="3" destOrd="0" presId="urn:microsoft.com/office/officeart/2018/5/layout/IconCircleLabelList"/>
    <dgm:cxn modelId="{421D61DD-8E87-48B0-9727-4C374976DD20}" type="presParOf" srcId="{EE5FEED5-AD94-4EE4-B752-FCAB35F92893}" destId="{7BD95B64-DC16-4890-A49F-0E3D54A37D54}" srcOrd="3" destOrd="0" presId="urn:microsoft.com/office/officeart/2018/5/layout/IconCircleLabelList"/>
    <dgm:cxn modelId="{FA93908B-AD55-485E-8B75-97A43F1316C3}" type="presParOf" srcId="{EE5FEED5-AD94-4EE4-B752-FCAB35F92893}" destId="{471A276F-8539-46C8-930C-AF5E054021C8}" srcOrd="4" destOrd="0" presId="urn:microsoft.com/office/officeart/2018/5/layout/IconCircleLabelList"/>
    <dgm:cxn modelId="{386826AB-1BD2-410F-BBD3-F71E2E31FFCD}" type="presParOf" srcId="{471A276F-8539-46C8-930C-AF5E054021C8}" destId="{11F19E7A-F4AA-4B1D-AEE7-01FB297780AC}" srcOrd="0" destOrd="0" presId="urn:microsoft.com/office/officeart/2018/5/layout/IconCircleLabelList"/>
    <dgm:cxn modelId="{7116D289-8B94-4462-85F7-907800492F70}" type="presParOf" srcId="{471A276F-8539-46C8-930C-AF5E054021C8}" destId="{40854051-94A4-404B-ABE6-B376756FDED3}" srcOrd="1" destOrd="0" presId="urn:microsoft.com/office/officeart/2018/5/layout/IconCircleLabelList"/>
    <dgm:cxn modelId="{946F3A07-91EA-4E9B-B379-DF9F24FDD7E2}" type="presParOf" srcId="{471A276F-8539-46C8-930C-AF5E054021C8}" destId="{924FFC8F-D373-4ACC-957A-7F3ECBDE88FB}" srcOrd="2" destOrd="0" presId="urn:microsoft.com/office/officeart/2018/5/layout/IconCircleLabelList"/>
    <dgm:cxn modelId="{8F676583-0A92-45EE-B54C-48746259682E}" type="presParOf" srcId="{471A276F-8539-46C8-930C-AF5E054021C8}" destId="{7696EE49-556E-45EF-A3A6-6641871EB296}" srcOrd="3" destOrd="0" presId="urn:microsoft.com/office/officeart/2018/5/layout/IconCircleLabelList"/>
    <dgm:cxn modelId="{7D5D1164-672E-414C-BC4F-B41EDCFF8A34}" type="presParOf" srcId="{EE5FEED5-AD94-4EE4-B752-FCAB35F92893}" destId="{95791762-6653-43E1-9C53-110A8DF457E9}" srcOrd="5" destOrd="0" presId="urn:microsoft.com/office/officeart/2018/5/layout/IconCircleLabelList"/>
    <dgm:cxn modelId="{ABFA35EA-EE9A-4AED-B2D6-528A2CFB1369}" type="presParOf" srcId="{EE5FEED5-AD94-4EE4-B752-FCAB35F92893}" destId="{E7675572-1AB4-4AC5-9EDF-091D91A24657}" srcOrd="6" destOrd="0" presId="urn:microsoft.com/office/officeart/2018/5/layout/IconCircleLabelList"/>
    <dgm:cxn modelId="{A37CC827-C226-4A42-83EF-0AC2B9C6D6F0}" type="presParOf" srcId="{E7675572-1AB4-4AC5-9EDF-091D91A24657}" destId="{B275AC2F-9A9A-41A8-B7D8-AECB0E20187D}" srcOrd="0" destOrd="0" presId="urn:microsoft.com/office/officeart/2018/5/layout/IconCircleLabelList"/>
    <dgm:cxn modelId="{3408CA11-A9A3-40C7-ABAD-43E29F394C7C}" type="presParOf" srcId="{E7675572-1AB4-4AC5-9EDF-091D91A24657}" destId="{30A8DF55-B637-4E16-9705-F25CA874C108}" srcOrd="1" destOrd="0" presId="urn:microsoft.com/office/officeart/2018/5/layout/IconCircleLabelList"/>
    <dgm:cxn modelId="{4D4E8371-11AE-4BC3-9A65-BD4E555EA180}" type="presParOf" srcId="{E7675572-1AB4-4AC5-9EDF-091D91A24657}" destId="{FCA6879F-3509-4EE3-AB1D-DC67358F6BD0}" srcOrd="2" destOrd="0" presId="urn:microsoft.com/office/officeart/2018/5/layout/IconCircleLabelList"/>
    <dgm:cxn modelId="{8845BF2D-5887-46CF-8A14-922EB136F83E}" type="presParOf" srcId="{E7675572-1AB4-4AC5-9EDF-091D91A24657}" destId="{2DAF27E8-C91E-4D71-8F2C-CAF98F72A407}"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4346A-3E39-42C8-B41F-3882A0F7EFA5}">
      <dsp:nvSpPr>
        <dsp:cNvPr id="0" name=""/>
        <dsp:cNvSpPr/>
      </dsp:nvSpPr>
      <dsp:spPr>
        <a:xfrm>
          <a:off x="0" y="74266"/>
          <a:ext cx="8574444" cy="80500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On the 15</a:t>
          </a:r>
          <a:r>
            <a:rPr lang="en-GB" sz="1600" kern="1200" baseline="30000" dirty="0"/>
            <a:t>th</a:t>
          </a:r>
          <a:r>
            <a:rPr lang="en-GB" sz="1600" kern="1200" dirty="0"/>
            <a:t> October Ofgem published their decision on proposed licence changes to reflect the approach to cost sharing under CACM (Capacity Allocation and Congestion Management Regulation) </a:t>
          </a:r>
          <a:endParaRPr lang="en-US" sz="1600" kern="1200" dirty="0"/>
        </a:p>
      </dsp:txBody>
      <dsp:txXfrm>
        <a:off x="23578" y="97844"/>
        <a:ext cx="7473630" cy="757847"/>
      </dsp:txXfrm>
    </dsp:sp>
    <dsp:sp modelId="{9E27BC68-9703-47C3-9087-C32D6AFB1197}">
      <dsp:nvSpPr>
        <dsp:cNvPr id="0" name=""/>
        <dsp:cNvSpPr/>
      </dsp:nvSpPr>
      <dsp:spPr>
        <a:xfrm>
          <a:off x="718109" y="1109647"/>
          <a:ext cx="8574444" cy="723772"/>
        </a:xfrm>
        <a:prstGeom prst="roundRect">
          <a:avLst>
            <a:gd name="adj" fmla="val 10000"/>
          </a:avLst>
        </a:prstGeom>
        <a:solidFill>
          <a:schemeClr val="accent2">
            <a:hueOff val="-485121"/>
            <a:satOff val="-27976"/>
            <a:lumOff val="28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b="1" kern="1200" dirty="0"/>
            <a:t>This decision includes the approval for interconnectors to recover one off cost relating to CACM implementation </a:t>
          </a:r>
          <a:endParaRPr lang="en-US" sz="1600" kern="1200" dirty="0"/>
        </a:p>
      </dsp:txBody>
      <dsp:txXfrm>
        <a:off x="739308" y="1130846"/>
        <a:ext cx="7194137" cy="681374"/>
      </dsp:txXfrm>
    </dsp:sp>
    <dsp:sp modelId="{0F0A0FBA-B3C7-45E9-B765-A2E770063541}">
      <dsp:nvSpPr>
        <dsp:cNvPr id="0" name=""/>
        <dsp:cNvSpPr/>
      </dsp:nvSpPr>
      <dsp:spPr>
        <a:xfrm>
          <a:off x="1424558" y="2034475"/>
          <a:ext cx="8574444" cy="815836"/>
        </a:xfrm>
        <a:prstGeom prst="roundRect">
          <a:avLst>
            <a:gd name="adj" fmla="val 10000"/>
          </a:avLst>
        </a:prstGeom>
        <a:solidFill>
          <a:schemeClr val="accent2">
            <a:hueOff val="-970242"/>
            <a:satOff val="-55952"/>
            <a:lumOff val="575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To implement this decision licence changes are required to the Electricity Interconnector License and the Electricity Transmission Licence. The licence changes are expected to take effect on the 11</a:t>
          </a:r>
          <a:r>
            <a:rPr lang="en-GB" sz="1600" kern="1200" baseline="30000" dirty="0"/>
            <a:t>th</a:t>
          </a:r>
          <a:r>
            <a:rPr lang="en-GB" sz="1600" kern="1200" dirty="0"/>
            <a:t> December 2020.</a:t>
          </a:r>
          <a:endParaRPr lang="en-US" sz="1600" kern="1200" dirty="0"/>
        </a:p>
      </dsp:txBody>
      <dsp:txXfrm>
        <a:off x="1448453" y="2058370"/>
        <a:ext cx="7199463" cy="768046"/>
      </dsp:txXfrm>
    </dsp:sp>
    <dsp:sp modelId="{21C8EEF3-054D-4056-8D78-7344A8241132}">
      <dsp:nvSpPr>
        <dsp:cNvPr id="0" name=""/>
        <dsp:cNvSpPr/>
      </dsp:nvSpPr>
      <dsp:spPr>
        <a:xfrm>
          <a:off x="2052550" y="3025718"/>
          <a:ext cx="8574444" cy="586596"/>
        </a:xfrm>
        <a:prstGeom prst="roundRect">
          <a:avLst>
            <a:gd name="adj" fmla="val 10000"/>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GB" sz="1600" kern="1200" dirty="0"/>
            <a:t>Ofgem’s expectation is to allow for this cost recovery in 2021. This means consequential CUSC changes are required in tight timescales.</a:t>
          </a:r>
          <a:endParaRPr lang="en-US" sz="1600" kern="1200" dirty="0"/>
        </a:p>
      </dsp:txBody>
      <dsp:txXfrm>
        <a:off x="2069731" y="3042899"/>
        <a:ext cx="7202173" cy="552234"/>
      </dsp:txXfrm>
    </dsp:sp>
    <dsp:sp modelId="{B664207C-68EF-459D-96DD-BC92F0FBB441}">
      <dsp:nvSpPr>
        <dsp:cNvPr id="0" name=""/>
        <dsp:cNvSpPr/>
      </dsp:nvSpPr>
      <dsp:spPr>
        <a:xfrm>
          <a:off x="7972105" y="596402"/>
          <a:ext cx="619798" cy="619798"/>
        </a:xfrm>
        <a:prstGeom prst="downArrow">
          <a:avLst>
            <a:gd name="adj1" fmla="val 55000"/>
            <a:gd name="adj2" fmla="val 45000"/>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en-US" sz="1600" kern="1200" dirty="0"/>
        </a:p>
      </dsp:txBody>
      <dsp:txXfrm>
        <a:off x="8111560" y="596402"/>
        <a:ext cx="340888" cy="466398"/>
      </dsp:txXfrm>
    </dsp:sp>
    <dsp:sp modelId="{46E208FB-7A7A-4FC4-A0B9-79C02F4F5D3A}">
      <dsp:nvSpPr>
        <dsp:cNvPr id="0" name=""/>
        <dsp:cNvSpPr/>
      </dsp:nvSpPr>
      <dsp:spPr>
        <a:xfrm>
          <a:off x="8591902" y="1583804"/>
          <a:ext cx="619798" cy="619798"/>
        </a:xfrm>
        <a:prstGeom prst="downArrow">
          <a:avLst>
            <a:gd name="adj1" fmla="val 55000"/>
            <a:gd name="adj2" fmla="val 45000"/>
          </a:avLst>
        </a:prstGeom>
        <a:solidFill>
          <a:schemeClr val="accent2">
            <a:tint val="40000"/>
            <a:alpha val="90000"/>
            <a:hueOff val="-424613"/>
            <a:satOff val="-37673"/>
            <a:lumOff val="-385"/>
            <a:alphaOff val="0"/>
          </a:schemeClr>
        </a:solidFill>
        <a:ln w="12700" cap="flat" cmpd="sng" algn="ctr">
          <a:solidFill>
            <a:schemeClr val="accent2">
              <a:tint val="40000"/>
              <a:alpha val="90000"/>
              <a:hueOff val="-424613"/>
              <a:satOff val="-37673"/>
              <a:lumOff val="-38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en-US" sz="1600" kern="1200" dirty="0"/>
        </a:p>
      </dsp:txBody>
      <dsp:txXfrm>
        <a:off x="8731357" y="1583804"/>
        <a:ext cx="340888" cy="466398"/>
      </dsp:txXfrm>
    </dsp:sp>
    <dsp:sp modelId="{9CE4D6D6-05E9-4CE5-B6B1-3B03B2E3DE1B}">
      <dsp:nvSpPr>
        <dsp:cNvPr id="0" name=""/>
        <dsp:cNvSpPr/>
      </dsp:nvSpPr>
      <dsp:spPr>
        <a:xfrm>
          <a:off x="9348617" y="2547239"/>
          <a:ext cx="619798" cy="619798"/>
        </a:xfrm>
        <a:prstGeom prst="downArrow">
          <a:avLst>
            <a:gd name="adj1" fmla="val 55000"/>
            <a:gd name="adj2" fmla="val 45000"/>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endParaRPr lang="en-US" sz="1600" kern="1200" dirty="0"/>
        </a:p>
      </dsp:txBody>
      <dsp:txXfrm>
        <a:off x="9488072" y="2547239"/>
        <a:ext cx="340888" cy="4663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49863"/>
          <a:ext cx="11307044" cy="1728192"/>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B35427C2-7732-47CC-ABDC-3C14B1123FD6}">
      <dsp:nvSpPr>
        <dsp:cNvPr id="0" name=""/>
        <dsp:cNvSpPr/>
      </dsp:nvSpPr>
      <dsp:spPr>
        <a:xfrm>
          <a:off x="5093"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 (total = 3)</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 9 Nov</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 – 19 Nov</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CMP344 – 24 Nov</a:t>
          </a:r>
        </a:p>
      </dsp:txBody>
      <dsp:txXfrm>
        <a:off x="5093" y="0"/>
        <a:ext cx="2449675" cy="1728192"/>
      </dsp:txXfrm>
    </dsp:sp>
    <dsp:sp modelId="{1C87BBCB-B64D-4F5A-9D44-840750D5A5CE}">
      <dsp:nvSpPr>
        <dsp:cNvPr id="0" name=""/>
        <dsp:cNvSpPr/>
      </dsp:nvSpPr>
      <dsp:spPr>
        <a:xfrm>
          <a:off x="1013906"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CED41667-5CF7-46AD-9DE1-C56AC469BE61}">
      <dsp:nvSpPr>
        <dsp:cNvPr id="0" name=""/>
        <dsp:cNvSpPr/>
      </dsp:nvSpPr>
      <dsp:spPr>
        <a:xfrm>
          <a:off x="2577252"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 (total = 2)</a:t>
          </a:r>
          <a:endParaRPr lang="en-GB" sz="1400" b="1" kern="1200" dirty="0">
            <a:highlight>
              <a:srgbClr val="FFFF00"/>
            </a:highlight>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 – 11 Dec</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 7 Dec?</a:t>
          </a:r>
        </a:p>
      </dsp:txBody>
      <dsp:txXfrm>
        <a:off x="2577252" y="2592288"/>
        <a:ext cx="2449675" cy="1728192"/>
      </dsp:txXfrm>
    </dsp:sp>
    <dsp:sp modelId="{1472E683-1863-4A4B-BB70-AD0915830D37}">
      <dsp:nvSpPr>
        <dsp:cNvPr id="0" name=""/>
        <dsp:cNvSpPr/>
      </dsp:nvSpPr>
      <dsp:spPr>
        <a:xfrm>
          <a:off x="3586066"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6EDB0B8D-655C-4F2E-9DBB-E368EA490BAF}">
      <dsp:nvSpPr>
        <dsp:cNvPr id="0" name=""/>
        <dsp:cNvSpPr/>
      </dsp:nvSpPr>
      <dsp:spPr>
        <a:xfrm>
          <a:off x="5149411" y="0"/>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 (total = 5)</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CMP328</a:t>
          </a:r>
          <a:endParaRPr lang="en-GB" sz="1400" b="1"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 </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CMP298</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a:t>
          </a:r>
        </a:p>
      </dsp:txBody>
      <dsp:txXfrm>
        <a:off x="5149411" y="0"/>
        <a:ext cx="2449675" cy="1728192"/>
      </dsp:txXfrm>
    </dsp:sp>
    <dsp:sp modelId="{4BD0084A-3CC6-49A3-8207-BE93E73D934A}">
      <dsp:nvSpPr>
        <dsp:cNvPr id="0" name=""/>
        <dsp:cNvSpPr/>
      </dsp:nvSpPr>
      <dsp:spPr>
        <a:xfrm>
          <a:off x="6158225"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A62F6202-F7E2-4D1F-966F-44F31322F08E}">
      <dsp:nvSpPr>
        <dsp:cNvPr id="0" name=""/>
        <dsp:cNvSpPr/>
      </dsp:nvSpPr>
      <dsp:spPr>
        <a:xfrm>
          <a:off x="7721570" y="2592288"/>
          <a:ext cx="2449675"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r>
            <a:rPr lang="en-GB" sz="1400" b="0" kern="1200" dirty="0">
              <a:latin typeface="Arial" panose="020B0604020202020204" pitchFamily="34" charset="0"/>
              <a:cs typeface="Arial" panose="020B0604020202020204" pitchFamily="34" charset="0"/>
            </a:rPr>
            <a:t> </a:t>
          </a:r>
          <a:r>
            <a:rPr lang="en-GB" sz="1400" b="1" kern="1200" dirty="0">
              <a:latin typeface="Arial" panose="020B0604020202020204" pitchFamily="34" charset="0"/>
              <a:cs typeface="Arial" panose="020B0604020202020204" pitchFamily="34" charset="0"/>
            </a:rPr>
            <a:t>(total = 3 so far)</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CMP326</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CMP330</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CMP315?</a:t>
          </a:r>
        </a:p>
      </dsp:txBody>
      <dsp:txXfrm>
        <a:off x="7721570" y="2592288"/>
        <a:ext cx="2449675" cy="1728192"/>
      </dsp:txXfrm>
    </dsp:sp>
    <dsp:sp modelId="{8537E006-7269-4980-8A89-5241E7EE8531}">
      <dsp:nvSpPr>
        <dsp:cNvPr id="0" name=""/>
        <dsp:cNvSpPr/>
      </dsp:nvSpPr>
      <dsp:spPr>
        <a:xfrm>
          <a:off x="8730384" y="1944216"/>
          <a:ext cx="432048" cy="432048"/>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1296144"/>
          <a:ext cx="11307044" cy="1728192"/>
        </a:xfrm>
        <a:prstGeom prst="notchedRightArrow">
          <a:avLst/>
        </a:prstGeom>
        <a:solidFill>
          <a:schemeClr val="accent2">
            <a:lumMod val="20000"/>
            <a:lumOff val="80000"/>
          </a:schemeClr>
        </a:solidFill>
        <a:ln>
          <a:noFill/>
        </a:ln>
        <a:effectLst/>
      </dsp:spPr>
      <dsp:style>
        <a:lnRef idx="0">
          <a:scrgbClr r="0" g="0" b="0"/>
        </a:lnRef>
        <a:fillRef idx="1">
          <a:scrgbClr r="0" g="0" b="0"/>
        </a:fillRef>
        <a:effectRef idx="0">
          <a:scrgbClr r="0" g="0" b="0"/>
        </a:effectRef>
        <a:fontRef idx="minor"/>
      </dsp:style>
    </dsp:sp>
    <dsp:sp modelId="{3B2D902A-22FF-4225-9D54-76E030322A18}">
      <dsp:nvSpPr>
        <dsp:cNvPr id="0" name=""/>
        <dsp:cNvSpPr/>
      </dsp:nvSpPr>
      <dsp:spPr>
        <a:xfrm>
          <a:off x="1345" y="0"/>
          <a:ext cx="3683249"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 (total = 7)</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GC0147 – 9 Nov</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 x 2 – 3 Nov and 24 Nov</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GC0109 x 2 – 12 Nov and 24 Nov</a:t>
          </a: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GC0144 – 4 Nov</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 – 17 Nov</a:t>
          </a:r>
        </a:p>
      </dsp:txBody>
      <dsp:txXfrm>
        <a:off x="1345" y="0"/>
        <a:ext cx="3683249" cy="1728192"/>
      </dsp:txXfrm>
    </dsp:sp>
    <dsp:sp modelId="{739BA2D2-39BB-462D-8F4F-19F2D350BCF0}">
      <dsp:nvSpPr>
        <dsp:cNvPr id="0" name=""/>
        <dsp:cNvSpPr/>
      </dsp:nvSpPr>
      <dsp:spPr>
        <a:xfrm>
          <a:off x="1626946"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0255448-2D73-4531-8AC4-345D6F520726}">
      <dsp:nvSpPr>
        <dsp:cNvPr id="0" name=""/>
        <dsp:cNvSpPr/>
      </dsp:nvSpPr>
      <dsp:spPr>
        <a:xfrm>
          <a:off x="3775153" y="2592288"/>
          <a:ext cx="2596384"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 (total = 7)</a:t>
          </a:r>
          <a:endParaRPr lang="en-US" sz="1400" kern="1200" dirty="0"/>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GC0147  - 3 and 4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GC0145 – 1 and 14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GC0144 – 2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GC0134 – 11 Dec</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GC0138/141 – 18 Dec</a:t>
          </a:r>
        </a:p>
      </dsp:txBody>
      <dsp:txXfrm>
        <a:off x="3775153" y="2592288"/>
        <a:ext cx="2596384" cy="1728192"/>
      </dsp:txXfrm>
    </dsp:sp>
    <dsp:sp modelId="{F4701D3C-DDEA-4DE6-A5A6-F46ACD32DACA}">
      <dsp:nvSpPr>
        <dsp:cNvPr id="0" name=""/>
        <dsp:cNvSpPr/>
      </dsp:nvSpPr>
      <dsp:spPr>
        <a:xfrm>
          <a:off x="4857321"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7D826A-5408-434C-9D25-53DE329D1EBE}">
      <dsp:nvSpPr>
        <dsp:cNvPr id="0" name=""/>
        <dsp:cNvSpPr/>
      </dsp:nvSpPr>
      <dsp:spPr>
        <a:xfrm>
          <a:off x="6462096" y="0"/>
          <a:ext cx="1811169"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 (total = 5)</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GC0109 x 2 – 11 and 13 Jan</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GC0133</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GC0139</a:t>
          </a:r>
        </a:p>
        <a:p>
          <a:pPr marL="114300" lvl="1" indent="-114300" algn="l" defTabSz="622300">
            <a:lnSpc>
              <a:spcPct val="90000"/>
            </a:lnSpc>
            <a:spcBef>
              <a:spcPct val="0"/>
            </a:spcBef>
            <a:spcAft>
              <a:spcPct val="15000"/>
            </a:spcAft>
            <a:buChar char="•"/>
          </a:pPr>
          <a:r>
            <a:rPr lang="en-US" sz="1400" kern="1200" dirty="0">
              <a:latin typeface="Arial" panose="020B0604020202020204" pitchFamily="34" charset="0"/>
              <a:cs typeface="Arial" panose="020B0604020202020204" pitchFamily="34" charset="0"/>
            </a:rPr>
            <a:t>GC0137 – 8 Jan</a:t>
          </a:r>
        </a:p>
      </dsp:txBody>
      <dsp:txXfrm>
        <a:off x="6462096" y="0"/>
        <a:ext cx="1811169" cy="1728192"/>
      </dsp:txXfrm>
    </dsp:sp>
    <dsp:sp modelId="{9F452174-3F2B-4082-A04D-E94E28BE1052}">
      <dsp:nvSpPr>
        <dsp:cNvPr id="0" name=""/>
        <dsp:cNvSpPr/>
      </dsp:nvSpPr>
      <dsp:spPr>
        <a:xfrm>
          <a:off x="7151656"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F4FE417-A44F-4F42-B55F-3939205A975E}">
      <dsp:nvSpPr>
        <dsp:cNvPr id="0" name=""/>
        <dsp:cNvSpPr/>
      </dsp:nvSpPr>
      <dsp:spPr>
        <a:xfrm>
          <a:off x="8363824" y="2592288"/>
          <a:ext cx="1811169" cy="17281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1">
          <a:noAutofit/>
        </a:bodyPr>
        <a:lstStyle/>
        <a:p>
          <a:pPr marL="0" lvl="0" indent="0" algn="l"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 (total = 1 so far)</a:t>
          </a:r>
          <a:endParaRPr lang="en-US"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en-GB" sz="1400" b="0" kern="1200" dirty="0">
              <a:latin typeface="Arial" panose="020B0604020202020204" pitchFamily="34" charset="0"/>
              <a:cs typeface="Arial" panose="020B0604020202020204" pitchFamily="34" charset="0"/>
            </a:rPr>
            <a:t>GC0133</a:t>
          </a:r>
        </a:p>
        <a:p>
          <a:pPr marL="114300" lvl="1" indent="-114300" algn="l" defTabSz="622300">
            <a:lnSpc>
              <a:spcPct val="90000"/>
            </a:lnSpc>
            <a:spcBef>
              <a:spcPct val="0"/>
            </a:spcBef>
            <a:spcAft>
              <a:spcPct val="15000"/>
            </a:spcAft>
            <a:buChar char="•"/>
          </a:pPr>
          <a:endParaRPr lang="en-US" sz="1400" kern="1200" dirty="0">
            <a:latin typeface="Arial" panose="020B0604020202020204" pitchFamily="34" charset="0"/>
            <a:cs typeface="Arial" panose="020B0604020202020204" pitchFamily="34" charset="0"/>
          </a:endParaRPr>
        </a:p>
      </dsp:txBody>
      <dsp:txXfrm>
        <a:off x="8363824" y="2592288"/>
        <a:ext cx="1811169" cy="1728192"/>
      </dsp:txXfrm>
    </dsp:sp>
    <dsp:sp modelId="{36C4FE1B-E384-4CF1-BE19-BE7A20794E6F}">
      <dsp:nvSpPr>
        <dsp:cNvPr id="0" name=""/>
        <dsp:cNvSpPr/>
      </dsp:nvSpPr>
      <dsp:spPr>
        <a:xfrm>
          <a:off x="9053385" y="1944216"/>
          <a:ext cx="432048" cy="43204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7A256-5718-40C6-8433-A6EB731A366A}">
      <dsp:nvSpPr>
        <dsp:cNvPr id="0" name=""/>
        <dsp:cNvSpPr/>
      </dsp:nvSpPr>
      <dsp:spPr>
        <a:xfrm>
          <a:off x="0" y="963948"/>
          <a:ext cx="11158965" cy="1285264"/>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B9A21A6-DF11-4800-8D51-643C632E9F65}">
      <dsp:nvSpPr>
        <dsp:cNvPr id="0" name=""/>
        <dsp:cNvSpPr/>
      </dsp:nvSpPr>
      <dsp:spPr>
        <a:xfrm>
          <a:off x="5026"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November</a:t>
          </a:r>
        </a:p>
      </dsp:txBody>
      <dsp:txXfrm>
        <a:off x="5026" y="0"/>
        <a:ext cx="2417594" cy="1285264"/>
      </dsp:txXfrm>
    </dsp:sp>
    <dsp:sp modelId="{4C0615C0-2CA9-41B1-ADF0-0D5E45D45892}">
      <dsp:nvSpPr>
        <dsp:cNvPr id="0" name=""/>
        <dsp:cNvSpPr/>
      </dsp:nvSpPr>
      <dsp:spPr>
        <a:xfrm>
          <a:off x="1053165"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92BDEA-25ED-4029-BEA5-BB7D497F6FE8}">
      <dsp:nvSpPr>
        <dsp:cNvPr id="0" name=""/>
        <dsp:cNvSpPr/>
      </dsp:nvSpPr>
      <dsp:spPr>
        <a:xfrm>
          <a:off x="2543500"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December</a:t>
          </a:r>
        </a:p>
      </dsp:txBody>
      <dsp:txXfrm>
        <a:off x="2543500" y="1927896"/>
        <a:ext cx="2417594" cy="1285264"/>
      </dsp:txXfrm>
    </dsp:sp>
    <dsp:sp modelId="{F8E297D5-592F-47A9-A8F9-F46070BB902E}">
      <dsp:nvSpPr>
        <dsp:cNvPr id="0" name=""/>
        <dsp:cNvSpPr/>
      </dsp:nvSpPr>
      <dsp:spPr>
        <a:xfrm>
          <a:off x="3591639"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769FEA5-2ED3-4ECA-BBF7-C7D94966FC63}">
      <dsp:nvSpPr>
        <dsp:cNvPr id="0" name=""/>
        <dsp:cNvSpPr/>
      </dsp:nvSpPr>
      <dsp:spPr>
        <a:xfrm>
          <a:off x="5081974" y="0"/>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b"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January</a:t>
          </a:r>
        </a:p>
      </dsp:txBody>
      <dsp:txXfrm>
        <a:off x="5081974" y="0"/>
        <a:ext cx="2417594" cy="1285264"/>
      </dsp:txXfrm>
    </dsp:sp>
    <dsp:sp modelId="{0016089B-6A3A-471E-B51E-19462E6C3472}">
      <dsp:nvSpPr>
        <dsp:cNvPr id="0" name=""/>
        <dsp:cNvSpPr/>
      </dsp:nvSpPr>
      <dsp:spPr>
        <a:xfrm>
          <a:off x="6130113"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DEC7842-CD99-483B-97E7-E5B03F7F74C9}">
      <dsp:nvSpPr>
        <dsp:cNvPr id="0" name=""/>
        <dsp:cNvSpPr/>
      </dsp:nvSpPr>
      <dsp:spPr>
        <a:xfrm>
          <a:off x="7620447" y="1927896"/>
          <a:ext cx="2417594" cy="12852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568" tIns="99568" rIns="99568" bIns="99568" numCol="1" spcCol="1270" anchor="t" anchorCtr="0">
          <a:noAutofit/>
        </a:bodyPr>
        <a:lstStyle/>
        <a:p>
          <a:pPr marL="0" lvl="0" indent="0" algn="ctr" defTabSz="622300">
            <a:lnSpc>
              <a:spcPct val="90000"/>
            </a:lnSpc>
            <a:spcBef>
              <a:spcPct val="0"/>
            </a:spcBef>
            <a:spcAft>
              <a:spcPct val="35000"/>
            </a:spcAft>
            <a:buNone/>
          </a:pPr>
          <a:r>
            <a:rPr lang="en-GB" sz="1400" b="1" kern="1200" dirty="0">
              <a:latin typeface="Arial" panose="020B0604020202020204" pitchFamily="34" charset="0"/>
              <a:cs typeface="Arial" panose="020B0604020202020204" pitchFamily="34" charset="0"/>
            </a:rPr>
            <a:t>February</a:t>
          </a:r>
        </a:p>
      </dsp:txBody>
      <dsp:txXfrm>
        <a:off x="7620447" y="1927896"/>
        <a:ext cx="2417594" cy="1285264"/>
      </dsp:txXfrm>
    </dsp:sp>
    <dsp:sp modelId="{63412923-695A-4620-ABFE-6C30090F5AB9}">
      <dsp:nvSpPr>
        <dsp:cNvPr id="0" name=""/>
        <dsp:cNvSpPr/>
      </dsp:nvSpPr>
      <dsp:spPr>
        <a:xfrm>
          <a:off x="8668586" y="1445922"/>
          <a:ext cx="321316" cy="32131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284E9B-6DFA-4E78-80A6-06FA3B69BCFB}">
      <dsp:nvSpPr>
        <dsp:cNvPr id="0" name=""/>
        <dsp:cNvSpPr/>
      </dsp:nvSpPr>
      <dsp:spPr>
        <a:xfrm>
          <a:off x="973190" y="344190"/>
          <a:ext cx="1264141" cy="1264141"/>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436E60C-6093-4C0E-A013-305B924547FF}">
      <dsp:nvSpPr>
        <dsp:cNvPr id="0" name=""/>
        <dsp:cNvSpPr/>
      </dsp:nvSpPr>
      <dsp:spPr>
        <a:xfrm>
          <a:off x="1242597" y="613597"/>
          <a:ext cx="725326" cy="72532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024752F-F8EA-421A-B895-2910AFC1E68A}">
      <dsp:nvSpPr>
        <dsp:cNvPr id="0" name=""/>
        <dsp:cNvSpPr/>
      </dsp:nvSpPr>
      <dsp:spPr>
        <a:xfrm>
          <a:off x="569079" y="2002080"/>
          <a:ext cx="2072362" cy="2011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GB" sz="1600" b="1" kern="1200" dirty="0"/>
            <a:t>Over the first half of this year we held 64 workgroups and 30 consultations</a:t>
          </a:r>
          <a:endParaRPr lang="en-US" sz="1600" b="1" kern="1200" dirty="0"/>
        </a:p>
      </dsp:txBody>
      <dsp:txXfrm>
        <a:off x="569079" y="2002080"/>
        <a:ext cx="2072362" cy="2011253"/>
      </dsp:txXfrm>
    </dsp:sp>
    <dsp:sp modelId="{0DDD30EE-2016-4E57-8102-CED11B1EB6DC}">
      <dsp:nvSpPr>
        <dsp:cNvPr id="0" name=""/>
        <dsp:cNvSpPr/>
      </dsp:nvSpPr>
      <dsp:spPr>
        <a:xfrm>
          <a:off x="3408216" y="344190"/>
          <a:ext cx="1264141" cy="1264141"/>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B3E7B9-3D54-4C33-AD51-1DD45B958F5E}">
      <dsp:nvSpPr>
        <dsp:cNvPr id="0" name=""/>
        <dsp:cNvSpPr/>
      </dsp:nvSpPr>
      <dsp:spPr>
        <a:xfrm>
          <a:off x="3677623" y="613597"/>
          <a:ext cx="725326" cy="7253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0237032-9267-4043-A492-7B9F58B1CC7C}">
      <dsp:nvSpPr>
        <dsp:cNvPr id="0" name=""/>
        <dsp:cNvSpPr/>
      </dsp:nvSpPr>
      <dsp:spPr>
        <a:xfrm>
          <a:off x="3004105" y="2002080"/>
          <a:ext cx="2072362" cy="2011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GB" sz="1600" b="1" kern="1200" dirty="0"/>
            <a:t>This compares to 57 workgroups and 18 consultations across the first half of 2019/20. </a:t>
          </a:r>
          <a:endParaRPr lang="en-US" sz="1600" b="1" kern="1200" dirty="0"/>
        </a:p>
      </dsp:txBody>
      <dsp:txXfrm>
        <a:off x="3004105" y="2002080"/>
        <a:ext cx="2072362" cy="2011253"/>
      </dsp:txXfrm>
    </dsp:sp>
    <dsp:sp modelId="{11F19E7A-F4AA-4B1D-AEE7-01FB297780AC}">
      <dsp:nvSpPr>
        <dsp:cNvPr id="0" name=""/>
        <dsp:cNvSpPr/>
      </dsp:nvSpPr>
      <dsp:spPr>
        <a:xfrm>
          <a:off x="5843242" y="344190"/>
          <a:ext cx="1264141" cy="1264141"/>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0854051-94A4-404B-ABE6-B376756FDED3}">
      <dsp:nvSpPr>
        <dsp:cNvPr id="0" name=""/>
        <dsp:cNvSpPr/>
      </dsp:nvSpPr>
      <dsp:spPr>
        <a:xfrm>
          <a:off x="6112649" y="613597"/>
          <a:ext cx="725326" cy="72532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696EE49-556E-45EF-A3A6-6641871EB296}">
      <dsp:nvSpPr>
        <dsp:cNvPr id="0" name=""/>
        <dsp:cNvSpPr/>
      </dsp:nvSpPr>
      <dsp:spPr>
        <a:xfrm>
          <a:off x="5439131" y="2002080"/>
          <a:ext cx="2072362" cy="2011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GB" sz="1600" b="1" kern="1200" dirty="0"/>
            <a:t>In the first half of 2018/19 we held 39 workgroups and 23 consultations.</a:t>
          </a:r>
          <a:endParaRPr lang="en-US" sz="1600" b="1" kern="1200" dirty="0"/>
        </a:p>
      </dsp:txBody>
      <dsp:txXfrm>
        <a:off x="5439131" y="2002080"/>
        <a:ext cx="2072362" cy="2011253"/>
      </dsp:txXfrm>
    </dsp:sp>
    <dsp:sp modelId="{B275AC2F-9A9A-41A8-B7D8-AECB0E20187D}">
      <dsp:nvSpPr>
        <dsp:cNvPr id="0" name=""/>
        <dsp:cNvSpPr/>
      </dsp:nvSpPr>
      <dsp:spPr>
        <a:xfrm>
          <a:off x="8278268" y="344190"/>
          <a:ext cx="1264141" cy="1264141"/>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A8DF55-B637-4E16-9705-F25CA874C108}">
      <dsp:nvSpPr>
        <dsp:cNvPr id="0" name=""/>
        <dsp:cNvSpPr/>
      </dsp:nvSpPr>
      <dsp:spPr>
        <a:xfrm>
          <a:off x="8547675" y="613597"/>
          <a:ext cx="725326" cy="72532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DAF27E8-C91E-4D71-8F2C-CAF98F72A407}">
      <dsp:nvSpPr>
        <dsp:cNvPr id="0" name=""/>
        <dsp:cNvSpPr/>
      </dsp:nvSpPr>
      <dsp:spPr>
        <a:xfrm>
          <a:off x="7874157" y="2002080"/>
          <a:ext cx="2072362" cy="2011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GB" sz="1600" b="1" kern="1200" dirty="0"/>
            <a:t>We will run a survey to gather vital feedback this year  to be able to validate our improvement activities and work on areas where we can still do better. </a:t>
          </a:r>
          <a:endParaRPr lang="en-US" sz="1600" b="1" kern="1200" dirty="0"/>
        </a:p>
      </dsp:txBody>
      <dsp:txXfrm>
        <a:off x="7874157" y="2002080"/>
        <a:ext cx="2072362" cy="2011253"/>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C5FC15-1CE8-0B43-8B80-417162D2E6F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396DC26-95A5-8940-A79D-AF0EBC391E9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44258-D2F0-FD48-997E-DC1F2F174FC0}" type="datetimeFigureOut">
              <a:rPr lang="en-US" smtClean="0"/>
              <a:t>11/26/2020</a:t>
            </a:fld>
            <a:endParaRPr lang="en-US" dirty="0"/>
          </a:p>
        </p:txBody>
      </p:sp>
      <p:sp>
        <p:nvSpPr>
          <p:cNvPr id="4" name="Footer Placeholder 3">
            <a:extLst>
              <a:ext uri="{FF2B5EF4-FFF2-40B4-BE49-F238E27FC236}">
                <a16:creationId xmlns:a16="http://schemas.microsoft.com/office/drawing/2014/main" id="{5C45D5B0-EF1F-4049-AE11-F12F598628C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9A0E71D-EE13-E446-8DC2-9087618116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7C8834-3968-D043-A9C1-2B3E3096FACD}" type="slidenum">
              <a:rPr lang="en-US" smtClean="0"/>
              <a:t>‹#›</a:t>
            </a:fld>
            <a:endParaRPr lang="en-US" dirty="0"/>
          </a:p>
        </p:txBody>
      </p:sp>
    </p:spTree>
    <p:extLst>
      <p:ext uri="{BB962C8B-B14F-4D97-AF65-F5344CB8AC3E}">
        <p14:creationId xmlns:p14="http://schemas.microsoft.com/office/powerpoint/2010/main" val="14931991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2D0886-E6DD-294C-AA3E-B63E30F05A7E}" type="datetimeFigureOut">
              <a:rPr lang="en-US" smtClean="0"/>
              <a:t>11/26/2020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B74334-5195-1F4B-B190-5A416FFA4340}" type="slidenum">
              <a:rPr lang="en-US" smtClean="0"/>
              <a:t>‹#›</a:t>
            </a:fld>
            <a:endParaRPr lang="en-US" dirty="0"/>
          </a:p>
        </p:txBody>
      </p:sp>
    </p:spTree>
    <p:extLst>
      <p:ext uri="{BB962C8B-B14F-4D97-AF65-F5344CB8AC3E}">
        <p14:creationId xmlns:p14="http://schemas.microsoft.com/office/powerpoint/2010/main" val="28130198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70E980F-71C9-CA4F-9586-F9C2D8BE6DD3}" type="slidenum">
              <a:rPr lang="en-US" smtClean="0"/>
              <a:pPr/>
              <a:t>16</a:t>
            </a:fld>
            <a:endParaRPr lang="en-US" dirty="0"/>
          </a:p>
        </p:txBody>
      </p:sp>
    </p:spTree>
    <p:extLst>
      <p:ext uri="{BB962C8B-B14F-4D97-AF65-F5344CB8AC3E}">
        <p14:creationId xmlns:p14="http://schemas.microsoft.com/office/powerpoint/2010/main" val="36354778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65861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A9B513-8E2C-49A8-B830-837678CBE2A4}"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013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t>CMP328 -  Put in place an appropriate process to be utilised when any connection triggers a Distribution impact assessment. </a:t>
            </a:r>
          </a:p>
          <a:p>
            <a:r>
              <a:rPr lang="en-GB" sz="1800" dirty="0"/>
              <a:t>CMP344 - Clarifies that the allowed revenue for Transmission Owners recovered from Transmission Users under the Charging Methodologies is fixed for each onshore price control period for onshore transmission licensees and at the point of asset transfer for OFTOs. </a:t>
            </a:r>
          </a:p>
          <a:p>
            <a:r>
              <a:rPr lang="en-GB" sz="1800" dirty="0"/>
              <a:t>CMP326 - Introducing a 'Turbine Availability Factor' for use in Frequency Response</a:t>
            </a:r>
          </a:p>
          <a:p>
            <a:r>
              <a:rPr lang="en-GB" sz="1800" dirty="0"/>
              <a:t>Capacity Calculation for Power Park Modules (PPMs)</a:t>
            </a:r>
          </a:p>
          <a:p>
            <a:r>
              <a:rPr lang="en-GB" sz="1800" dirty="0"/>
              <a:t>CMP330 - Allowing new Transmission Connected parties to build Connection Assets greater than 2km in length</a:t>
            </a:r>
          </a:p>
          <a:p>
            <a:r>
              <a:rPr lang="en-GB" dirty="0"/>
              <a:t>CMP298 - </a:t>
            </a:r>
            <a:r>
              <a:rPr lang="en-GB" sz="1200" kern="1200" dirty="0">
                <a:solidFill>
                  <a:schemeClr val="tx1"/>
                </a:solidFill>
                <a:effectLst/>
                <a:latin typeface="+mn-lt"/>
                <a:ea typeface="+mn-ea"/>
                <a:cs typeface="+mn-cs"/>
              </a:rPr>
              <a:t>Updating the Statement of Works process to facilitate aggregated assessment of relevant and collectively relevant embedded generation. </a:t>
            </a:r>
            <a:endParaRPr lang="en-GB" dirty="0"/>
          </a:p>
          <a:p>
            <a:endParaRPr lang="en-US" dirty="0"/>
          </a:p>
        </p:txBody>
      </p:sp>
      <p:sp>
        <p:nvSpPr>
          <p:cNvPr id="4" name="Slide Number Placeholder 3"/>
          <p:cNvSpPr>
            <a:spLocks noGrp="1"/>
          </p:cNvSpPr>
          <p:nvPr>
            <p:ph type="sldNum" sz="quarter" idx="10"/>
          </p:nvPr>
        </p:nvSpPr>
        <p:spPr/>
        <p:txBody>
          <a:bodyPr/>
          <a:lstStyle/>
          <a:p>
            <a:pPr marL="0" marR="0" lvl="0" indent="0" algn="r" defTabSz="415869" rtl="0" eaLnBrk="1" fontAlgn="auto" latinLnBrk="0" hangingPunct="1">
              <a:lnSpc>
                <a:spcPct val="100000"/>
              </a:lnSpc>
              <a:spcBef>
                <a:spcPts val="0"/>
              </a:spcBef>
              <a:spcAft>
                <a:spcPts val="0"/>
              </a:spcAft>
              <a:buClrTx/>
              <a:buSzTx/>
              <a:buFontTx/>
              <a:buNone/>
              <a:tabLst/>
              <a:defRPr/>
            </a:pPr>
            <a:fld id="{570E980F-71C9-CA4F-9586-F9C2D8BE6DD3}" type="slidenum">
              <a:rPr kumimoji="0" lang="en-US" sz="6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415869" rtl="0" eaLnBrk="1" fontAlgn="auto" latinLnBrk="0" hangingPunct="1">
                <a:lnSpc>
                  <a:spcPct val="100000"/>
                </a:lnSpc>
                <a:spcBef>
                  <a:spcPts val="0"/>
                </a:spcBef>
                <a:spcAft>
                  <a:spcPts val="0"/>
                </a:spcAft>
                <a:buClrTx/>
                <a:buSzTx/>
                <a:buFontTx/>
                <a:buNone/>
                <a:tabLst/>
                <a:defRPr/>
              </a:pPr>
              <a:t>17</a:t>
            </a:fld>
            <a:endParaRPr kumimoji="0" lang="en-US" sz="6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017218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a:t>GC0145 – Updating the Grid Code to include the Manually Activated Reserve Initiative (MARI)</a:t>
            </a:r>
          </a:p>
          <a:p>
            <a:r>
              <a:rPr lang="en-GB" sz="1000" dirty="0"/>
              <a:t>GC0147 – Enduring Modification to GC0143</a:t>
            </a:r>
          </a:p>
          <a:p>
            <a:r>
              <a:rPr lang="en-GB" sz="1000" dirty="0"/>
              <a:t>GC0139 - Seeks to increase the scope and detail of planning -  data exchange between DNO's and National Grid ESO to help facilitate the transition to a smart, flexible energy system. </a:t>
            </a:r>
          </a:p>
          <a:p>
            <a:pPr marL="0" marR="0" lvl="0" indent="0" algn="l" defTabSz="415869" rtl="0" eaLnBrk="1" fontAlgn="auto" latinLnBrk="0" hangingPunct="1">
              <a:lnSpc>
                <a:spcPct val="100000"/>
              </a:lnSpc>
              <a:spcBef>
                <a:spcPts val="0"/>
              </a:spcBef>
              <a:spcAft>
                <a:spcPts val="0"/>
              </a:spcAft>
              <a:buClrTx/>
              <a:buSzTx/>
              <a:buFontTx/>
              <a:buNone/>
              <a:tabLst/>
              <a:defRPr/>
            </a:pPr>
            <a:r>
              <a:rPr lang="en-GB" sz="1000" dirty="0"/>
              <a:t>GC0141 - User Compliance Processes and Modelling following 9th August Power Disruption</a:t>
            </a:r>
          </a:p>
          <a:p>
            <a:r>
              <a:rPr lang="en-GB" sz="1000" dirty="0"/>
              <a:t>GC0138 – Compliance process technical improvements (EU and GB User)</a:t>
            </a:r>
          </a:p>
          <a:p>
            <a:r>
              <a:rPr lang="en-US" dirty="0"/>
              <a:t>GC0134 -  R</a:t>
            </a:r>
            <a:r>
              <a:rPr lang="en-GB" dirty="0" err="1"/>
              <a:t>emove</a:t>
            </a:r>
            <a:r>
              <a:rPr lang="en-GB" dirty="0"/>
              <a:t> the need for 24/7 contact and telephony for small embedded generators forming part of an aggregator or participating in the Balancing Market as part of wider access.</a:t>
            </a:r>
            <a:endParaRPr lang="en-US" dirty="0"/>
          </a:p>
          <a:p>
            <a:r>
              <a:rPr lang="en-US" dirty="0"/>
              <a:t>GC0109 - </a:t>
            </a:r>
            <a:r>
              <a:rPr lang="en-GB" dirty="0"/>
              <a:t>Set out within the Grid Code the obligation on Network Operators to make available to market participants, in real time, all the types of system  warnings issued</a:t>
            </a:r>
          </a:p>
          <a:p>
            <a:r>
              <a:rPr lang="en-GB" dirty="0"/>
              <a:t>GC0144 – Set out what criteria would constitute an emergency condition under Article 18(3) of the System Operation Guideline and under what conditions National Grid ESO would suspend the market. In addition, the modification also seeks to clarify under what conditions the TERRE market would be suspended and to align these provisions.</a:t>
            </a:r>
          </a:p>
          <a:p>
            <a:r>
              <a:rPr lang="en-GB" dirty="0"/>
              <a:t>GC0137 -  Proposes to add a non-mandatory technical specification to the Grid Code, relating to what is referred to as Virtual Synchronous Machine (“VSM”) capability</a:t>
            </a:r>
          </a:p>
          <a:p>
            <a:r>
              <a:rPr lang="en-GB" dirty="0"/>
              <a:t>GC0133 - Timely informing of the GB NETS System State condition</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51270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9220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30</a:t>
            </a:fld>
            <a:endParaRPr lang="en-US" dirty="0"/>
          </a:p>
        </p:txBody>
      </p:sp>
    </p:spTree>
    <p:extLst>
      <p:ext uri="{BB962C8B-B14F-4D97-AF65-F5344CB8AC3E}">
        <p14:creationId xmlns:p14="http://schemas.microsoft.com/office/powerpoint/2010/main" val="353824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7B74334-5195-1F4B-B190-5A416FFA4340}" type="slidenum">
              <a:rPr lang="en-US" smtClean="0"/>
              <a:t>31</a:t>
            </a:fld>
            <a:endParaRPr lang="en-US" dirty="0"/>
          </a:p>
        </p:txBody>
      </p:sp>
    </p:spTree>
    <p:extLst>
      <p:ext uri="{BB962C8B-B14F-4D97-AF65-F5344CB8AC3E}">
        <p14:creationId xmlns:p14="http://schemas.microsoft.com/office/powerpoint/2010/main" val="870955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70E980F-71C9-CA4F-9586-F9C2D8BE6DD3}"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1525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2565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7B74334-5195-1F4B-B190-5A416FFA434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247444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8.emf"/><Relationship Id="rId4" Type="http://schemas.openxmlformats.org/officeDocument/2006/relationships/oleObject" Target="../embeddings/oleObject2.bin"/></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8.emf"/><Relationship Id="rId5" Type="http://schemas.openxmlformats.org/officeDocument/2006/relationships/oleObject" Target="../embeddings/oleObject3.bin"/><Relationship Id="rId4"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vmlDrawing" Target="../drawings/vmlDrawing4.vml"/><Relationship Id="rId6" Type="http://schemas.openxmlformats.org/officeDocument/2006/relationships/image" Target="../media/image8.emf"/><Relationship Id="rId5" Type="http://schemas.openxmlformats.org/officeDocument/2006/relationships/oleObject" Target="../embeddings/oleObject4.bin"/><Relationship Id="rId4"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vmlDrawing" Target="../drawings/vmlDrawing5.vml"/><Relationship Id="rId6" Type="http://schemas.openxmlformats.org/officeDocument/2006/relationships/image" Target="../media/image8.emf"/><Relationship Id="rId5" Type="http://schemas.openxmlformats.org/officeDocument/2006/relationships/oleObject" Target="../embeddings/oleObject5.bin"/><Relationship Id="rId4"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vmlDrawing" Target="../drawings/vmlDrawing6.vml"/><Relationship Id="rId6" Type="http://schemas.openxmlformats.org/officeDocument/2006/relationships/image" Target="../media/image8.emf"/><Relationship Id="rId5" Type="http://schemas.openxmlformats.org/officeDocument/2006/relationships/oleObject" Target="../embeddings/oleObject6.bin"/><Relationship Id="rId4"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vmlDrawing" Target="../drawings/vmlDrawing7.vml"/><Relationship Id="rId6" Type="http://schemas.openxmlformats.org/officeDocument/2006/relationships/image" Target="../media/image8.emf"/><Relationship Id="rId5" Type="http://schemas.openxmlformats.org/officeDocument/2006/relationships/oleObject" Target="../embeddings/oleObject7.bin"/><Relationship Id="rId4"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vmlDrawing" Target="../drawings/vmlDrawing8.vml"/><Relationship Id="rId6" Type="http://schemas.openxmlformats.org/officeDocument/2006/relationships/image" Target="../media/image8.emf"/><Relationship Id="rId5" Type="http://schemas.openxmlformats.org/officeDocument/2006/relationships/oleObject" Target="../embeddings/oleObject8.bin"/><Relationship Id="rId4"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6.xml"/><Relationship Id="rId1" Type="http://schemas.openxmlformats.org/officeDocument/2006/relationships/vmlDrawing" Target="../drawings/vmlDrawing9.vml"/><Relationship Id="rId5" Type="http://schemas.openxmlformats.org/officeDocument/2006/relationships/image" Target="../media/image10.emf"/><Relationship Id="rId4" Type="http://schemas.openxmlformats.org/officeDocument/2006/relationships/oleObject" Target="../embeddings/oleObject9.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7.xml"/><Relationship Id="rId1" Type="http://schemas.openxmlformats.org/officeDocument/2006/relationships/vmlDrawing" Target="../drawings/vmlDrawing10.vml"/><Relationship Id="rId5" Type="http://schemas.openxmlformats.org/officeDocument/2006/relationships/image" Target="../media/image10.emf"/><Relationship Id="rId4" Type="http://schemas.openxmlformats.org/officeDocument/2006/relationships/oleObject" Target="../embeddings/oleObject10.bin"/></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vmlDrawing" Target="../drawings/vmlDrawing11.vml"/><Relationship Id="rId6" Type="http://schemas.openxmlformats.org/officeDocument/2006/relationships/image" Target="../media/image8.emf"/><Relationship Id="rId5" Type="http://schemas.openxmlformats.org/officeDocument/2006/relationships/oleObject" Target="../embeddings/oleObject11.bin"/><Relationship Id="rId4"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vmlDrawing" Target="../drawings/vmlDrawing12.vml"/><Relationship Id="rId6" Type="http://schemas.openxmlformats.org/officeDocument/2006/relationships/image" Target="../media/image8.emf"/><Relationship Id="rId5" Type="http://schemas.openxmlformats.org/officeDocument/2006/relationships/oleObject" Target="../embeddings/oleObject12.bin"/><Relationship Id="rId4"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2.xml"/><Relationship Id="rId1" Type="http://schemas.openxmlformats.org/officeDocument/2006/relationships/vmlDrawing" Target="../drawings/vmlDrawing13.vml"/><Relationship Id="rId5" Type="http://schemas.openxmlformats.org/officeDocument/2006/relationships/image" Target="../media/image8.emf"/><Relationship Id="rId4" Type="http://schemas.openxmlformats.org/officeDocument/2006/relationships/oleObject" Target="../embeddings/oleObject13.bin"/></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hyperlink" Target="https://nationalgrid.onbrandcloud.com/login/" TargetMode="External"/><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7.xml"/><Relationship Id="rId4" Type="http://schemas.openxmlformats.org/officeDocument/2006/relationships/image" Target="../media/image1.png"/></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41659292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69479660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a:t>Click to edit Master text styles</a:t>
            </a:r>
          </a:p>
        </p:txBody>
      </p:sp>
    </p:spTree>
    <p:extLst>
      <p:ext uri="{BB962C8B-B14F-4D97-AF65-F5344CB8AC3E}">
        <p14:creationId xmlns:p14="http://schemas.microsoft.com/office/powerpoint/2010/main" val="12403126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4334137"/>
      </p:ext>
    </p:extLst>
  </p:cSld>
  <p:clrMapOvr>
    <a:masterClrMapping/>
  </p:clrMapOvr>
  <p:extLst mod="1">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72469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9921671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0368605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3745967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2158218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6189933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303514433"/>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969991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a:t>Click to edit Master title style</a:t>
            </a:r>
          </a:p>
        </p:txBody>
      </p:sp>
    </p:spTree>
    <p:extLst>
      <p:ext uri="{BB962C8B-B14F-4D97-AF65-F5344CB8AC3E}">
        <p14:creationId xmlns:p14="http://schemas.microsoft.com/office/powerpoint/2010/main" val="3756403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4683380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2050" name="think-cell Slide" r:id="rId4" imgW="592" imgH="595" progId="TCLayout.ActiveDocument.1">
                  <p:embed/>
                </p:oleObj>
              </mc:Choice>
              <mc:Fallback>
                <p:oleObj name="think-cell Slide" r:id="rId4" imgW="592" imgH="595" progId="TCLayout.ActiveDocument.1">
                  <p:embed/>
                  <p:pic>
                    <p:nvPicPr>
                      <p:cNvPr id="12" name="Object 11" hidden="1"/>
                      <p:cNvPicPr/>
                      <p:nvPr/>
                    </p:nvPicPr>
                    <p:blipFill>
                      <a:blip r:embed="rId5"/>
                      <a:stretch>
                        <a:fillRect/>
                      </a:stretch>
                    </p:blipFill>
                    <p:spPr>
                      <a:xfrm>
                        <a:off x="1813" y="1441"/>
                        <a:ext cx="1809" cy="1440"/>
                      </a:xfrm>
                      <a:prstGeom prst="rect">
                        <a:avLst/>
                      </a:prstGeom>
                    </p:spPr>
                  </p:pic>
                </p:oleObj>
              </mc:Fallback>
            </mc:AlternateContent>
          </a:graphicData>
        </a:graphic>
      </p:graphicFrame>
      <p:sp>
        <p:nvSpPr>
          <p:cNvPr id="2" name="Title 1"/>
          <p:cNvSpPr>
            <a:spLocks noGrp="1"/>
          </p:cNvSpPr>
          <p:nvPr>
            <p:ph type="ctrTitle"/>
          </p:nvPr>
        </p:nvSpPr>
        <p:spPr>
          <a:xfrm>
            <a:off x="577850" y="672000"/>
            <a:ext cx="11038148" cy="2640000"/>
          </a:xfrm>
        </p:spPr>
        <p:txBody>
          <a:bodyPr anchor="t"/>
          <a:lstStyle>
            <a:lvl1pPr algn="l" eaLnBrk="1">
              <a:lnSpc>
                <a:spcPct val="95000"/>
              </a:lnSpc>
              <a:defRPr sz="8533">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575999" y="3377572"/>
            <a:ext cx="11040000" cy="720000"/>
          </a:xfrm>
        </p:spPr>
        <p:txBody>
          <a:bodyPr/>
          <a:lstStyle>
            <a:lvl1pPr marL="0" indent="0" algn="l" eaLnBrk="1">
              <a:lnSpc>
                <a:spcPct val="95000"/>
              </a:lnSpc>
              <a:spcBef>
                <a:spcPts val="0"/>
              </a:spcBef>
              <a:buFont typeface="Arial" panose="020B0604020202020204" pitchFamily="34" charset="0"/>
              <a:buChar char="​"/>
              <a:defRPr sz="2800" b="0" baseline="0">
                <a:solidFill>
                  <a:srgbClr val="8ECDC8"/>
                </a:solidFill>
                <a:latin typeface="Arial" panose="020B0604020202020204" pitchFamily="34" charset="0"/>
                <a:cs typeface="Arial" panose="020B0604020202020204" pitchFamily="34" charset="0"/>
                <a:sym typeface="Arial" panose="020B0604020202020204" pitchFamily="34" charset="0"/>
              </a:defRPr>
            </a:lvl1pPr>
            <a:lvl2pPr marL="0" indent="0" algn="l">
              <a:lnSpc>
                <a:spcPct val="95000"/>
              </a:lnSpc>
              <a:spcBef>
                <a:spcPts val="0"/>
              </a:spcBef>
              <a:buFont typeface="Arial" panose="020B0604020202020204" pitchFamily="34" charset="0"/>
              <a:buChar char="​"/>
              <a:defRPr sz="2000"/>
            </a:lvl2pPr>
            <a:lvl3pPr marL="0" indent="0" algn="l">
              <a:lnSpc>
                <a:spcPct val="95000"/>
              </a:lnSpc>
              <a:spcBef>
                <a:spcPts val="0"/>
              </a:spcBef>
              <a:buFont typeface="Arial" panose="020B0604020202020204" pitchFamily="34" charset="0"/>
              <a:buChar char="​"/>
              <a:defRPr sz="2000"/>
            </a:lvl3pPr>
            <a:lvl4pPr marL="0" indent="0" algn="l">
              <a:lnSpc>
                <a:spcPct val="95000"/>
              </a:lnSpc>
              <a:spcBef>
                <a:spcPts val="0"/>
              </a:spcBef>
              <a:buFont typeface="Arial" panose="020B0604020202020204" pitchFamily="34" charset="0"/>
              <a:buChar char="​"/>
              <a:defRPr sz="2000"/>
            </a:lvl4pPr>
            <a:lvl5pPr marL="0" indent="0" algn="l">
              <a:lnSpc>
                <a:spcPct val="95000"/>
              </a:lnSpc>
              <a:spcBef>
                <a:spcPts val="0"/>
              </a:spcBef>
              <a:buFont typeface="Arial" panose="020B0604020202020204" pitchFamily="34" charset="0"/>
              <a:buChar char="​"/>
              <a:defRPr sz="2000"/>
            </a:lvl5pPr>
            <a:lvl6pPr marL="0" indent="0" algn="l">
              <a:lnSpc>
                <a:spcPct val="95000"/>
              </a:lnSpc>
              <a:spcBef>
                <a:spcPts val="0"/>
              </a:spcBef>
              <a:buFont typeface="Arial" panose="020B0604020202020204" pitchFamily="34" charset="0"/>
              <a:buChar char="​"/>
              <a:defRPr sz="2000"/>
            </a:lvl6pPr>
            <a:lvl7pPr marL="0" indent="0" algn="l">
              <a:lnSpc>
                <a:spcPct val="95000"/>
              </a:lnSpc>
              <a:spcBef>
                <a:spcPts val="0"/>
              </a:spcBef>
              <a:buFont typeface="Arial" panose="020B0604020202020204" pitchFamily="34" charset="0"/>
              <a:buChar char="​"/>
              <a:defRPr sz="2000"/>
            </a:lvl7pPr>
            <a:lvl8pPr marL="0" indent="0" algn="l">
              <a:lnSpc>
                <a:spcPct val="95000"/>
              </a:lnSpc>
              <a:spcBef>
                <a:spcPts val="0"/>
              </a:spcBef>
              <a:buFont typeface="Arial" panose="020B0604020202020204" pitchFamily="34" charset="0"/>
              <a:buChar char="​"/>
              <a:defRPr sz="2000"/>
            </a:lvl8pPr>
            <a:lvl9pPr marL="0" indent="0" algn="l">
              <a:lnSpc>
                <a:spcPct val="95000"/>
              </a:lnSpc>
              <a:spcBef>
                <a:spcPts val="0"/>
              </a:spcBef>
              <a:buFont typeface="Arial" panose="020B0604020202020204" pitchFamily="34" charset="0"/>
              <a:buChar char="​"/>
              <a:defRPr sz="2000"/>
            </a:lvl9pPr>
          </a:lstStyle>
          <a:p>
            <a:r>
              <a:rPr lang="en-GB"/>
              <a:t>Click to edit Master subtitle style</a:t>
            </a:r>
            <a:endParaRPr lang="en-GB" dirty="0"/>
          </a:p>
        </p:txBody>
      </p:sp>
      <p:sp>
        <p:nvSpPr>
          <p:cNvPr id="4" name="Date_DateCustomA"/>
          <p:cNvSpPr>
            <a:spLocks noGrp="1"/>
          </p:cNvSpPr>
          <p:nvPr>
            <p:ph type="dt" sz="half" idx="10"/>
          </p:nvPr>
        </p:nvSpPr>
        <p:spPr>
          <a:xfrm>
            <a:off x="7506076" y="6117126"/>
            <a:ext cx="4105123" cy="261268"/>
          </a:xfrm>
          <a:prstGeom prst="rect">
            <a:avLst/>
          </a:prstGeom>
        </p:spPr>
        <p:txBody>
          <a:bodyPr lIns="0" tIns="0" rIns="0" bIns="0" anchor="t" anchorCtr="0"/>
          <a:lstStyle>
            <a:lvl1pPr algn="r" eaLnBrk="1">
              <a:lnSpc>
                <a:spcPct val="95000"/>
              </a:lnSpc>
              <a:defRPr sz="200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endParaRPr lang="en-GB" dirty="0"/>
          </a:p>
        </p:txBody>
      </p:sp>
      <p:sp>
        <p:nvSpPr>
          <p:cNvPr id="6" name="Slide Number Placeholder 5" hidden="1"/>
          <p:cNvSpPr>
            <a:spLocks noGrp="1"/>
          </p:cNvSpPr>
          <p:nvPr>
            <p:ph type="sldNum" sz="quarter" idx="12"/>
          </p:nvPr>
        </p:nvSpPr>
        <p:spPr>
          <a:xfrm>
            <a:off x="0" y="6912000"/>
            <a:ext cx="0" cy="0"/>
          </a:xfrm>
        </p:spPr>
        <p:txBody>
          <a:bodyPr/>
          <a:lstStyle>
            <a:lvl1pPr>
              <a:defRPr>
                <a:no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8" name="Text Placeholder 17"/>
          <p:cNvSpPr>
            <a:spLocks noGrp="1"/>
          </p:cNvSpPr>
          <p:nvPr>
            <p:ph type="body" sz="quarter" idx="16" hasCustomPrompt="1"/>
          </p:nvPr>
        </p:nvSpPr>
        <p:spPr>
          <a:xfrm>
            <a:off x="7506076" y="5549281"/>
            <a:ext cx="4105123" cy="547508"/>
          </a:xfrm>
        </p:spPr>
        <p:txBody>
          <a:bodyPr anchor="b" anchorCtr="0"/>
          <a:lstStyle>
            <a:lvl1pPr algn="r">
              <a:lnSpc>
                <a:spcPct val="95000"/>
              </a:lnSpc>
              <a:spcBef>
                <a:spcPts val="0"/>
              </a:spcBef>
              <a:defRPr sz="2000" b="1" baseline="0">
                <a:solidFill>
                  <a:schemeClr val="accent1"/>
                </a:solidFill>
                <a:latin typeface="Arial" panose="020B0604020202020204" pitchFamily="34" charset="0"/>
                <a:cs typeface="Arial" panose="020B0604020202020204" pitchFamily="34" charset="0"/>
                <a:sym typeface="Arial" panose="020B0604020202020204" pitchFamily="34" charset="0"/>
              </a:defRPr>
            </a:lvl1pPr>
            <a:lvl2pPr marL="0" indent="0" algn="r">
              <a:spcBef>
                <a:spcPts val="0"/>
              </a:spcBef>
              <a:buFont typeface="Arial" panose="020B0604020202020204" pitchFamily="34" charset="0"/>
              <a:buChar char="​"/>
              <a:defRPr sz="1361" b="1">
                <a:solidFill>
                  <a:schemeClr val="bg1"/>
                </a:solidFill>
              </a:defRPr>
            </a:lvl2pPr>
            <a:lvl3pPr marL="0" indent="0" algn="r">
              <a:spcBef>
                <a:spcPts val="0"/>
              </a:spcBef>
              <a:buFont typeface="Arial" panose="020B0604020202020204" pitchFamily="34" charset="0"/>
              <a:buChar char="​"/>
              <a:defRPr sz="1361" b="1">
                <a:solidFill>
                  <a:schemeClr val="bg1"/>
                </a:solidFill>
              </a:defRPr>
            </a:lvl3pPr>
            <a:lvl4pPr marL="0" indent="0" algn="r">
              <a:spcBef>
                <a:spcPts val="0"/>
              </a:spcBef>
              <a:buFont typeface="Arial" panose="020B0604020202020204" pitchFamily="34" charset="0"/>
              <a:buChar char="​"/>
              <a:defRPr sz="1361" b="1">
                <a:solidFill>
                  <a:schemeClr val="bg1"/>
                </a:solidFill>
              </a:defRPr>
            </a:lvl4pPr>
            <a:lvl5pPr marL="0" indent="0" algn="r">
              <a:spcBef>
                <a:spcPts val="0"/>
              </a:spcBef>
              <a:buFont typeface="Arial" panose="020B0604020202020204" pitchFamily="34" charset="0"/>
              <a:buChar char="​"/>
              <a:defRPr sz="1361" b="1">
                <a:solidFill>
                  <a:schemeClr val="bg1"/>
                </a:solidFill>
              </a:defRPr>
            </a:lvl5pPr>
            <a:lvl6pPr marL="259226" indent="-259226" algn="r">
              <a:spcBef>
                <a:spcPts val="0"/>
              </a:spcBef>
              <a:buFont typeface="Arial" panose="020B0604020202020204" pitchFamily="34" charset="0"/>
              <a:buChar char="​"/>
              <a:defRPr sz="1361" b="1">
                <a:solidFill>
                  <a:schemeClr val="bg1"/>
                </a:solidFill>
              </a:defRPr>
            </a:lvl6pPr>
            <a:lvl7pPr marL="259226" indent="-259226" algn="r">
              <a:spcBef>
                <a:spcPts val="0"/>
              </a:spcBef>
              <a:buFont typeface="Arial" panose="020B0604020202020204" pitchFamily="34" charset="0"/>
              <a:buChar char="​"/>
              <a:defRPr sz="1361" b="1">
                <a:solidFill>
                  <a:schemeClr val="bg1"/>
                </a:solidFill>
              </a:defRPr>
            </a:lvl7pPr>
            <a:lvl8pPr marL="259226" indent="-259226" algn="r">
              <a:spcBef>
                <a:spcPts val="0"/>
              </a:spcBef>
              <a:buFont typeface="Arial" panose="020B0604020202020204" pitchFamily="34" charset="0"/>
              <a:buChar char="​"/>
              <a:defRPr sz="1361" b="1">
                <a:solidFill>
                  <a:schemeClr val="bg1"/>
                </a:solidFill>
              </a:defRPr>
            </a:lvl8pPr>
            <a:lvl9pPr marL="259226" indent="-259226" algn="r">
              <a:spcBef>
                <a:spcPts val="0"/>
              </a:spcBef>
              <a:buFont typeface="Arial" panose="020B0604020202020204" pitchFamily="34" charset="0"/>
              <a:buChar char="​"/>
              <a:defRPr sz="1361" b="1">
                <a:solidFill>
                  <a:schemeClr val="bg1"/>
                </a:solidFill>
              </a:defRPr>
            </a:lvl9pPr>
          </a:lstStyle>
          <a:p>
            <a:pPr lvl="0"/>
            <a:r>
              <a:rPr lang="en-GB" dirty="0"/>
              <a:t>Click to add subject or name</a:t>
            </a:r>
          </a:p>
        </p:txBody>
      </p:sp>
      <p:pic>
        <p:nvPicPr>
          <p:cNvPr id="10" name="Picture 9">
            <a:extLst>
              <a:ext uri="{FF2B5EF4-FFF2-40B4-BE49-F238E27FC236}">
                <a16:creationId xmlns:a16="http://schemas.microsoft.com/office/drawing/2014/main" id="{47F7F038-7832-44C4-B0E6-304EE856BCE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a:stretch/>
        </p:blipFill>
        <p:spPr>
          <a:xfrm>
            <a:off x="575999" y="5759193"/>
            <a:ext cx="2262541" cy="619200"/>
          </a:xfrm>
          <a:prstGeom prst="rect">
            <a:avLst/>
          </a:prstGeom>
        </p:spPr>
      </p:pic>
    </p:spTree>
    <p:extLst>
      <p:ext uri="{BB962C8B-B14F-4D97-AF65-F5344CB8AC3E}">
        <p14:creationId xmlns:p14="http://schemas.microsoft.com/office/powerpoint/2010/main" val="757342982"/>
      </p:ext>
    </p:extLst>
  </p:cSld>
  <p:clrMapOvr>
    <a:masterClrMapping/>
  </p:clrMapOvr>
  <p:extLst>
    <p:ext uri="{DCECCB84-F9BA-43D5-87BE-67443E8EF086}">
      <p15:sldGuideLst xmlns:p15="http://schemas.microsoft.com/office/powerpoint/2012/main">
        <p15:guide id="6" pos="271">
          <p15:clr>
            <a:srgbClr val="FBAE40"/>
          </p15:clr>
        </p15:guide>
        <p15:guide id="7" pos="5488">
          <p15:clr>
            <a:srgbClr val="FBAE40"/>
          </p15:clr>
        </p15:guide>
        <p15:guide id="8" orient="horz" pos="317">
          <p15:clr>
            <a:srgbClr val="FBAE40"/>
          </p15:clr>
        </p15:guide>
        <p15:guide id="9" orient="horz" pos="1594">
          <p15:clr>
            <a:srgbClr val="FBAE40"/>
          </p15:clr>
        </p15:guide>
        <p15:guide id="10" orient="horz" pos="1567">
          <p15:clr>
            <a:srgbClr val="FBAE40"/>
          </p15:clr>
        </p15:guide>
        <p15:guide id="11" orient="horz" pos="1937">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307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Grå baggrund"/>
          <p:cNvSpPr/>
          <p:nvPr userDrawn="1"/>
        </p:nvSpPr>
        <p:spPr>
          <a:xfrm>
            <a:off x="1" y="1110392"/>
            <a:ext cx="12192000"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2839191814"/>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3A6BD60-3B12-41E3-A8F6-42FFDE972E63}"/>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4098"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C3A6BD60-3B12-41E3-A8F6-42FFDE972E63}"/>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C546819-4A05-4387-BAA1-94FF54672D6D}"/>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3" name="Content Placeholder 2"/>
          <p:cNvSpPr>
            <a:spLocks noGrp="1"/>
          </p:cNvSpPr>
          <p:nvPr>
            <p:ph idx="1" hasCustomPrompt="1"/>
          </p:nvPr>
        </p:nvSpPr>
        <p:spPr>
          <a:xfrm>
            <a:off x="577851" y="1371008"/>
            <a:ext cx="11038416" cy="4560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Text Placeholder 14"/>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8" name="Date Placeholder 7">
            <a:extLst>
              <a:ext uri="{FF2B5EF4-FFF2-40B4-BE49-F238E27FC236}">
                <a16:creationId xmlns:a16="http://schemas.microsoft.com/office/drawing/2014/main" id="{6D87ED0A-A3D8-4F4A-A196-7595A36A4E0F}"/>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Footer Placeholder 8">
            <a:extLst>
              <a:ext uri="{FF2B5EF4-FFF2-40B4-BE49-F238E27FC236}">
                <a16:creationId xmlns:a16="http://schemas.microsoft.com/office/drawing/2014/main" id="{0875E95C-C4E6-4CD0-A7E2-46D6189AEBAB}"/>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451F2DE0-1373-44A0-9FD9-F5984DD85E87}"/>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3" name="Title 12">
            <a:extLst>
              <a:ext uri="{FF2B5EF4-FFF2-40B4-BE49-F238E27FC236}">
                <a16:creationId xmlns:a16="http://schemas.microsoft.com/office/drawing/2014/main" id="{8D7B5B42-7771-478B-B707-451694DA946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941684802"/>
      </p:ext>
    </p:extLst>
  </p:cSld>
  <p:clrMapOvr>
    <a:masterClrMapping/>
  </p:clrMapOvr>
  <p:extLst>
    <p:ext uri="{DCECCB84-F9BA-43D5-87BE-67443E8EF086}">
      <p15:sldGuideLst xmlns:p15="http://schemas.microsoft.com/office/powerpoint/2012/main">
        <p15:guide id="1" orient="horz" pos="647">
          <p15:clr>
            <a:srgbClr val="FBAE40"/>
          </p15:clr>
        </p15:guide>
        <p15:guide id="2" pos="2880">
          <p15:clr>
            <a:srgbClr val="FBAE40"/>
          </p15:clr>
        </p15:guide>
        <p15:guide id="3" orient="horz" pos="522">
          <p15:clr>
            <a:srgbClr val="FBAE40"/>
          </p15:clr>
        </p15:guide>
        <p15:guide id="4" orient="horz" pos="158">
          <p15:clr>
            <a:srgbClr val="FBAE40"/>
          </p15:clr>
        </p15:guide>
        <p15:guide id="5" orient="horz" pos="2803">
          <p15:clr>
            <a:srgbClr val="FBAE40"/>
          </p15:clr>
        </p15:guide>
        <p15:guide id="6" pos="272">
          <p15:clr>
            <a:srgbClr val="FBAE40"/>
          </p15:clr>
        </p15:guide>
        <p15:guide id="7" pos="5488">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2103534F-97C6-4428-9220-5F8A71DCBE21}"/>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5122"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2103534F-97C6-4428-9220-5F8A71DCBE21}"/>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2EDD3C24-6568-43F3-B4B3-B244D34B6DFC}"/>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81"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9F714630-8AA7-4D22-97B5-AFB4270C37B7}"/>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0C3D4E1-B541-409C-BF48-DBCCB98DC3DA}"/>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7BDD9F34-6784-45C2-81E2-98EE4E74DD2A}"/>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0BF032FD-2BC7-48E4-8FA2-9CF16107E191}"/>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6" name="Title 15">
            <a:extLst>
              <a:ext uri="{FF2B5EF4-FFF2-40B4-BE49-F238E27FC236}">
                <a16:creationId xmlns:a16="http://schemas.microsoft.com/office/drawing/2014/main" id="{3AF2ECDF-1B89-4873-8C29-702E24E546FE}"/>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14513852"/>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5488">
          <p15:clr>
            <a:srgbClr val="FBAE40"/>
          </p15:clr>
        </p15:guide>
        <p15:guide id="4" orient="horz" pos="519">
          <p15:clr>
            <a:srgbClr val="FBAE40"/>
          </p15:clr>
        </p15:guide>
        <p15:guide id="5" orient="horz" pos="647">
          <p15:clr>
            <a:srgbClr val="FBAE40"/>
          </p15:clr>
        </p15:guide>
        <p15:guide id="6" orient="horz" pos="2747">
          <p15:clr>
            <a:srgbClr val="FBAE40"/>
          </p15:clr>
        </p15:guide>
        <p15:guide id="7" pos="2721">
          <p15:clr>
            <a:srgbClr val="FBAE40"/>
          </p15:clr>
        </p15:guide>
        <p15:guide id="8" pos="3039">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6146"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644C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423393930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wo Content (Colour)">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E4713022-B176-4C51-8927-634F93DA557E}"/>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717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E4713022-B176-4C51-8927-634F93DA557E}"/>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F62BA3EA-BA52-48A5-A9E4-4B0B6BE8FBAB}"/>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bg1"/>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bg1"/>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5" name="Content Placeholder 2"/>
          <p:cNvSpPr>
            <a:spLocks noGrp="1"/>
          </p:cNvSpPr>
          <p:nvPr>
            <p:ph idx="29" hasCustomPrompt="1"/>
          </p:nvPr>
        </p:nvSpPr>
        <p:spPr>
          <a:xfrm>
            <a:off x="642957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63675639"/>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3039">
          <p15:clr>
            <a:srgbClr val="FBAE40"/>
          </p15:clr>
        </p15:guide>
        <p15:guide id="8" pos="5488">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Picture right)">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AAB6DF2-F633-4A65-A920-342873356B74}"/>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8194" name="think-cell Slide" r:id="rId5" imgW="592" imgH="595" progId="TCLayout.ActiveDocument.1">
                  <p:embed/>
                </p:oleObj>
              </mc:Choice>
              <mc:Fallback>
                <p:oleObj name="think-cell Slide" r:id="rId5" imgW="592" imgH="595" progId="TCLayout.ActiveDocument.1">
                  <p:embed/>
                  <p:pic>
                    <p:nvPicPr>
                      <p:cNvPr id="4" name="Object 3" hidden="1">
                        <a:extLst>
                          <a:ext uri="{FF2B5EF4-FFF2-40B4-BE49-F238E27FC236}">
                            <a16:creationId xmlns:a16="http://schemas.microsoft.com/office/drawing/2014/main" id="{BAAB6DF2-F633-4A65-A920-342873356B74}"/>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7A305F4C-4618-43E2-B4AC-545BA76D18CE}"/>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rgbClr val="F5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1067"/>
              </a:spcBef>
              <a:defRPr sz="17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9" name="Text Placeholder 14">
            <a:extLst>
              <a:ext uri="{FF2B5EF4-FFF2-40B4-BE49-F238E27FC236}">
                <a16:creationId xmlns:a16="http://schemas.microsoft.com/office/drawing/2014/main" id="{19C0DBCC-4AE4-4A9B-B6AC-41D01FB442A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113DD5A5-D967-4803-8CBA-38F4E9006EDD}"/>
              </a:ext>
            </a:extLst>
          </p:cNvPr>
          <p:cNvSpPr>
            <a:spLocks noGrp="1"/>
          </p:cNvSpPr>
          <p:nvPr>
            <p:ph type="dt" sz="half" idx="30"/>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DBDB7F10-1CB8-47D5-93F6-C24B91BAF18D}"/>
              </a:ext>
            </a:extLst>
          </p:cNvPr>
          <p:cNvSpPr>
            <a:spLocks noGrp="1"/>
          </p:cNvSpPr>
          <p:nvPr>
            <p:ph type="ftr" sz="quarter" idx="31"/>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84DB9A7-08F6-4B36-9159-5E51888606E0}"/>
              </a:ext>
            </a:extLst>
          </p:cNvPr>
          <p:cNvSpPr>
            <a:spLocks noGrp="1"/>
          </p:cNvSpPr>
          <p:nvPr>
            <p:ph type="sldNum" sz="quarter"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205C9A02-46F5-4F1E-BC34-1CE77859B61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3" name="Picture Placeholder 2">
            <a:extLst>
              <a:ext uri="{FF2B5EF4-FFF2-40B4-BE49-F238E27FC236}">
                <a16:creationId xmlns:a16="http://schemas.microsoft.com/office/drawing/2014/main" id="{D45C5449-5351-4BC4-A062-46B47AB9E0AC}"/>
              </a:ext>
            </a:extLst>
          </p:cNvPr>
          <p:cNvSpPr>
            <a:spLocks noGrp="1"/>
          </p:cNvSpPr>
          <p:nvPr>
            <p:ph type="pic" sz="quarter" idx="33"/>
          </p:nvPr>
        </p:nvSpPr>
        <p:spPr>
          <a:xfrm>
            <a:off x="6153150" y="1104901"/>
            <a:ext cx="6038849" cy="4976284"/>
          </a:xfrm>
        </p:spPr>
        <p:txBody>
          <a:bodyPr anchor="ctr" anchorCtr="0"/>
          <a:lstStyle>
            <a:lvl1pPr algn="ctr">
              <a:defRPr sz="1200">
                <a:latin typeface="+mn-lt"/>
              </a:defRPr>
            </a:lvl1pPr>
          </a:lstStyle>
          <a:p>
            <a:r>
              <a:rPr lang="en-GB" dirty="0"/>
              <a:t>Click icon to add picture</a:t>
            </a:r>
          </a:p>
        </p:txBody>
      </p:sp>
    </p:spTree>
    <p:extLst>
      <p:ext uri="{BB962C8B-B14F-4D97-AF65-F5344CB8AC3E}">
        <p14:creationId xmlns:p14="http://schemas.microsoft.com/office/powerpoint/2010/main" val="4136525956"/>
      </p:ext>
    </p:extLst>
  </p:cSld>
  <p:clrMapOvr>
    <a:masterClrMapping/>
  </p:clrMapOvr>
  <p:extLst>
    <p:ext uri="{DCECCB84-F9BA-43D5-87BE-67443E8EF086}">
      <p15:sldGuideLst xmlns:p15="http://schemas.microsoft.com/office/powerpoint/2012/main">
        <p15:guide id="1" orient="horz" pos="158">
          <p15:clr>
            <a:srgbClr val="FBAE40"/>
          </p15:clr>
        </p15:guide>
        <p15:guide id="2" pos="272">
          <p15:clr>
            <a:srgbClr val="FBAE40"/>
          </p15:clr>
        </p15:guide>
        <p15:guide id="3" orient="horz" pos="522">
          <p15:clr>
            <a:srgbClr val="FBAE40"/>
          </p15:clr>
        </p15:guide>
        <p15:guide id="4" orient="horz" pos="647">
          <p15:clr>
            <a:srgbClr val="FBAE40"/>
          </p15:clr>
        </p15:guide>
        <p15:guide id="5" orient="horz" pos="2736">
          <p15:clr>
            <a:srgbClr val="FBAE40"/>
          </p15:clr>
        </p15:guide>
        <p15:guide id="6" pos="2721">
          <p15:clr>
            <a:srgbClr val="FBAE40"/>
          </p15:clr>
        </p15:guide>
        <p15:guide id="7" pos="2907">
          <p15:clr>
            <a:srgbClr val="FBAE40"/>
          </p15:clr>
        </p15:guide>
        <p15:guide id="8" pos="5488">
          <p15:clr>
            <a:srgbClr val="FBAE40"/>
          </p15:clr>
        </p15:guide>
        <p15:guide id="9" orient="horz" pos="287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4CAC8B30-2E43-45A0-9668-9127BE8E1172}"/>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9218"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4CAC8B30-2E43-45A0-9668-9127BE8E1172}"/>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0" name="Grå baggrund 1">
            <a:extLst>
              <a:ext uri="{FF2B5EF4-FFF2-40B4-BE49-F238E27FC236}">
                <a16:creationId xmlns:a16="http://schemas.microsoft.com/office/drawing/2014/main" id="{01B2B125-6B35-454E-8035-48AC7433FD8F}"/>
              </a:ext>
            </a:extLst>
          </p:cNvPr>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4" name="Grå baggrund 2">
            <a:extLst>
              <a:ext uri="{FF2B5EF4-FFF2-40B4-BE49-F238E27FC236}">
                <a16:creationId xmlns:a16="http://schemas.microsoft.com/office/drawing/2014/main" id="{39ED60BB-9E72-4727-8CDB-2A8DF2911BB2}"/>
              </a:ext>
            </a:extLst>
          </p:cNvPr>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1" name="Content Placeholder 2">
            <a:extLst>
              <a:ext uri="{FF2B5EF4-FFF2-40B4-BE49-F238E27FC236}">
                <a16:creationId xmlns:a16="http://schemas.microsoft.com/office/drawing/2014/main" id="{F620C479-51CF-4825-94BD-069C67AE9DC8}"/>
              </a:ext>
            </a:extLst>
          </p:cNvPr>
          <p:cNvSpPr>
            <a:spLocks noGrp="1"/>
          </p:cNvSpPr>
          <p:nvPr>
            <p:ph idx="29" hasCustomPrompt="1"/>
          </p:nvPr>
        </p:nvSpPr>
        <p:spPr>
          <a:xfrm>
            <a:off x="6435067" y="1371025"/>
            <a:ext cx="5184000" cy="4442867"/>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6" name="Content Placeholder 2">
            <a:extLst>
              <a:ext uri="{FF2B5EF4-FFF2-40B4-BE49-F238E27FC236}">
                <a16:creationId xmlns:a16="http://schemas.microsoft.com/office/drawing/2014/main" id="{F8A859BB-4097-4B5C-9389-6FAEBA760E81}"/>
              </a:ext>
            </a:extLst>
          </p:cNvPr>
          <p:cNvSpPr>
            <a:spLocks noGrp="1"/>
          </p:cNvSpPr>
          <p:nvPr>
            <p:ph idx="1" hasCustomPrompt="1"/>
          </p:nvPr>
        </p:nvSpPr>
        <p:spPr>
          <a:xfrm>
            <a:off x="573881"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7" name="Content Placeholder 2">
            <a:extLst>
              <a:ext uri="{FF2B5EF4-FFF2-40B4-BE49-F238E27FC236}">
                <a16:creationId xmlns:a16="http://schemas.microsoft.com/office/drawing/2014/main" id="{418D3D8A-091D-4BFB-A5DB-F4E694271B33}"/>
              </a:ext>
            </a:extLst>
          </p:cNvPr>
          <p:cNvSpPr>
            <a:spLocks noGrp="1"/>
          </p:cNvSpPr>
          <p:nvPr>
            <p:ph idx="31" hasCustomPrompt="1"/>
          </p:nvPr>
        </p:nvSpPr>
        <p:spPr>
          <a:xfrm>
            <a:off x="575999" y="3893569"/>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2" name="Text Placeholder 14">
            <a:extLst>
              <a:ext uri="{FF2B5EF4-FFF2-40B4-BE49-F238E27FC236}">
                <a16:creationId xmlns:a16="http://schemas.microsoft.com/office/drawing/2014/main" id="{0567A9AF-7741-4EE2-9D70-D2F0624DC48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D39F695E-0D3E-4FDD-B9E8-D543EDF56706}"/>
              </a:ext>
            </a:extLst>
          </p:cNvPr>
          <p:cNvSpPr>
            <a:spLocks noGrp="1"/>
          </p:cNvSpPr>
          <p:nvPr>
            <p:ph type="dt" sz="half" idx="32"/>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412467ED-AEE3-4363-ACE4-3CEA2F8BFF1D}"/>
              </a:ext>
            </a:extLst>
          </p:cNvPr>
          <p:cNvSpPr>
            <a:spLocks noGrp="1"/>
          </p:cNvSpPr>
          <p:nvPr>
            <p:ph type="ftr" sz="quarter" idx="33"/>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8D494535-49FD-4CA1-8126-68102801E2BC}"/>
              </a:ext>
            </a:extLst>
          </p:cNvPr>
          <p:cNvSpPr>
            <a:spLocks noGrp="1"/>
          </p:cNvSpPr>
          <p:nvPr>
            <p:ph type="sldNum" sz="quarter"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677716770"/>
      </p:ext>
    </p:extLst>
  </p:cSld>
  <p:clrMapOvr>
    <a:masterClrMapping/>
  </p:clrMapOvr>
  <p:extLst>
    <p:ext uri="{DCECCB84-F9BA-43D5-87BE-67443E8EF086}">
      <p15:sldGuideLst xmlns:p15="http://schemas.microsoft.com/office/powerpoint/2012/main">
        <p15:guide id="1" orient="horz" pos="157">
          <p15:clr>
            <a:srgbClr val="FBAE40"/>
          </p15:clr>
        </p15:guide>
        <p15:guide id="2" pos="272">
          <p15:clr>
            <a:srgbClr val="FBAE40"/>
          </p15:clr>
        </p15:guide>
        <p15:guide id="3" pos="5489">
          <p15:clr>
            <a:srgbClr val="FBAE40"/>
          </p15:clr>
        </p15:guide>
        <p15:guide id="4" orient="horz" pos="522">
          <p15:clr>
            <a:srgbClr val="FBAE40"/>
          </p15:clr>
        </p15:guide>
        <p15:guide id="5" orient="horz" pos="647">
          <p15:clr>
            <a:srgbClr val="FBAE40"/>
          </p15:clr>
        </p15:guide>
        <p15:guide id="6" orient="horz" pos="1555">
          <p15:clr>
            <a:srgbClr val="FBAE40"/>
          </p15:clr>
        </p15:guide>
        <p15:guide id="7" orient="horz" pos="2747">
          <p15:clr>
            <a:srgbClr val="FBAE40"/>
          </p15:clr>
        </p15:guide>
        <p15:guide id="8" orient="horz" pos="1839">
          <p15:clr>
            <a:srgbClr val="FBAE40"/>
          </p15:clr>
        </p15:guide>
        <p15:guide id="9" pos="2721">
          <p15:clr>
            <a:srgbClr val="FBAE40"/>
          </p15:clr>
        </p15:guide>
        <p15:guide id="10" pos="3039">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hree Content">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91CE1261-4BC7-47C2-8877-843B910A6BF6}"/>
              </a:ext>
            </a:extLst>
          </p:cNvPr>
          <p:cNvGraphicFramePr>
            <a:graphicFrameLocks noChangeAspect="1"/>
          </p:cNvGraphicFramePr>
          <p:nvPr userDrawn="1">
            <p:custDataLst>
              <p:tags r:id="rId2"/>
            </p:custDataLst>
          </p:nvPr>
        </p:nvGraphicFramePr>
        <p:xfrm>
          <a:off x="2118" y="2118"/>
          <a:ext cx="2116" cy="2116"/>
        </p:xfrm>
        <a:graphic>
          <a:graphicData uri="http://schemas.openxmlformats.org/presentationml/2006/ole">
            <mc:AlternateContent xmlns:mc="http://schemas.openxmlformats.org/markup-compatibility/2006">
              <mc:Choice xmlns:v="urn:schemas-microsoft-com:vml" Requires="v">
                <p:oleObj spid="_x0000_s10242" name="think-cell Slide" r:id="rId4" imgW="338" imgH="338" progId="TCLayout.ActiveDocument.1">
                  <p:embed/>
                </p:oleObj>
              </mc:Choice>
              <mc:Fallback>
                <p:oleObj name="think-cell Slide" r:id="rId4" imgW="338" imgH="338" progId="TCLayout.ActiveDocument.1">
                  <p:embed/>
                  <p:pic>
                    <p:nvPicPr>
                      <p:cNvPr id="3" name="Object 2" hidden="1">
                        <a:extLst>
                          <a:ext uri="{FF2B5EF4-FFF2-40B4-BE49-F238E27FC236}">
                            <a16:creationId xmlns:a16="http://schemas.microsoft.com/office/drawing/2014/main" id="{91CE1261-4BC7-47C2-8877-843B910A6BF6}"/>
                          </a:ext>
                        </a:extLst>
                      </p:cNvPr>
                      <p:cNvPicPr/>
                      <p:nvPr/>
                    </p:nvPicPr>
                    <p:blipFill>
                      <a:blip r:embed="rId5"/>
                      <a:stretch>
                        <a:fillRect/>
                      </a:stretch>
                    </p:blipFill>
                    <p:spPr>
                      <a:xfrm>
                        <a:off x="2118" y="2118"/>
                        <a:ext cx="2116" cy="2116"/>
                      </a:xfrm>
                      <a:prstGeom prst="rect">
                        <a:avLst/>
                      </a:prstGeom>
                    </p:spPr>
                  </p:pic>
                </p:oleObj>
              </mc:Fallback>
            </mc:AlternateContent>
          </a:graphicData>
        </a:graphic>
      </p:graphicFrame>
      <p:sp>
        <p:nvSpPr>
          <p:cNvPr id="11" name="Grå baggrund 3">
            <a:extLst>
              <a:ext uri="{FF2B5EF4-FFF2-40B4-BE49-F238E27FC236}">
                <a16:creationId xmlns:a16="http://schemas.microsoft.com/office/drawing/2014/main" id="{8FFB5C05-F3FA-418B-B7EB-104AB9586026}"/>
              </a:ext>
            </a:extLst>
          </p:cNvPr>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5" name="Grå baggrund 4">
            <a:extLst>
              <a:ext uri="{FF2B5EF4-FFF2-40B4-BE49-F238E27FC236}">
                <a16:creationId xmlns:a16="http://schemas.microsoft.com/office/drawing/2014/main" id="{78993520-EB69-4830-94B5-D53B7E70DCD1}"/>
              </a:ext>
            </a:extLst>
          </p:cNvPr>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2" name="Grå baggrund 1"/>
          <p:cNvSpPr/>
          <p:nvPr userDrawn="1"/>
        </p:nvSpPr>
        <p:spPr>
          <a:xfrm>
            <a:off x="1" y="1110392"/>
            <a:ext cx="6034529" cy="49640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2000"/>
              </a:spcBef>
            </a:pPr>
            <a:endParaRPr lang="en-GB" sz="1733" noProof="0" dirty="0">
              <a:latin typeface="Arial" panose="020B0604020202020204" pitchFamily="34" charset="0"/>
              <a:cs typeface="Arial" panose="020B0604020202020204" pitchFamily="34" charset="0"/>
              <a:sym typeface="Arial" panose="020B0604020202020204" pitchFamily="34" charset="0"/>
            </a:endParaRPr>
          </a:p>
        </p:txBody>
      </p:sp>
      <p:sp>
        <p:nvSpPr>
          <p:cNvPr id="2" name="Title 1"/>
          <p:cNvSpPr>
            <a:spLocks noGrp="1"/>
          </p:cNvSpPr>
          <p:nvPr>
            <p:ph type="title"/>
          </p:nvPr>
        </p:nvSpPr>
        <p:spPr/>
        <p:txBody>
          <a:bodyPr/>
          <a:lstStyle>
            <a:lvl1pPr eaLnBrk="1">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
        <p:nvSpPr>
          <p:cNvPr id="14" name="Content Placeholder 2"/>
          <p:cNvSpPr>
            <a:spLocks noGrp="1"/>
          </p:cNvSpPr>
          <p:nvPr>
            <p:ph idx="1" hasCustomPrompt="1"/>
          </p:nvPr>
        </p:nvSpPr>
        <p:spPr>
          <a:xfrm>
            <a:off x="575999" y="1371025"/>
            <a:ext cx="5184000" cy="4416000"/>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000"/>
              </a:spcBef>
              <a:defRPr sz="1733">
                <a:solidFill>
                  <a:schemeClr val="tx2"/>
                </a:solidFill>
                <a:latin typeface="Orsted Sans Office" panose="00000500000000000000" pitchFamily="2" charset="0"/>
              </a:defRPr>
            </a:lvl2pPr>
            <a:lvl3pPr>
              <a:lnSpc>
                <a:spcPct val="95000"/>
              </a:lnSpc>
              <a:spcBef>
                <a:spcPts val="2000"/>
              </a:spcBef>
              <a:defRPr sz="1733">
                <a:solidFill>
                  <a:schemeClr val="tx2"/>
                </a:solidFill>
                <a:latin typeface="Orsted Sans Office" panose="00000500000000000000" pitchFamily="2" charset="0"/>
              </a:defRPr>
            </a:lvl3pPr>
            <a:lvl4pPr>
              <a:lnSpc>
                <a:spcPct val="95000"/>
              </a:lnSpc>
              <a:spcBef>
                <a:spcPts val="2000"/>
              </a:spcBef>
              <a:defRPr sz="1733">
                <a:solidFill>
                  <a:schemeClr val="tx2"/>
                </a:solidFill>
                <a:latin typeface="Orsted Sans Office" panose="00000500000000000000" pitchFamily="2" charset="0"/>
              </a:defRPr>
            </a:lvl4pPr>
            <a:lvl5pPr>
              <a:lnSpc>
                <a:spcPct val="95000"/>
              </a:lnSpc>
              <a:spcBef>
                <a:spcPts val="20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9" name="Content Placeholder 2">
            <a:extLst>
              <a:ext uri="{FF2B5EF4-FFF2-40B4-BE49-F238E27FC236}">
                <a16:creationId xmlns:a16="http://schemas.microsoft.com/office/drawing/2014/main" id="{A57738C9-DA24-4CF0-8DAD-EA13572AF5D6}"/>
              </a:ext>
            </a:extLst>
          </p:cNvPr>
          <p:cNvSpPr>
            <a:spLocks noGrp="1"/>
          </p:cNvSpPr>
          <p:nvPr>
            <p:ph idx="32" hasCustomPrompt="1"/>
          </p:nvPr>
        </p:nvSpPr>
        <p:spPr>
          <a:xfrm>
            <a:off x="6433895" y="3866703"/>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0" name="Content Placeholder 2">
            <a:extLst>
              <a:ext uri="{FF2B5EF4-FFF2-40B4-BE49-F238E27FC236}">
                <a16:creationId xmlns:a16="http://schemas.microsoft.com/office/drawing/2014/main" id="{34BB4B54-94C1-4B8F-955D-4A138B4885B3}"/>
              </a:ext>
            </a:extLst>
          </p:cNvPr>
          <p:cNvSpPr>
            <a:spLocks noGrp="1"/>
          </p:cNvSpPr>
          <p:nvPr>
            <p:ph idx="33" hasCustomPrompt="1"/>
          </p:nvPr>
        </p:nvSpPr>
        <p:spPr>
          <a:xfrm>
            <a:off x="6433895" y="1371025"/>
            <a:ext cx="5184000" cy="1920323"/>
          </a:xfrm>
        </p:spPr>
        <p:txBody>
          <a:bodyPr/>
          <a:lstStyle>
            <a:lvl1pPr marL="287993" indent="-287993">
              <a:lnSpc>
                <a:spcPct val="95000"/>
              </a:lnSpc>
              <a:spcBef>
                <a:spcPts val="1067"/>
              </a:spcBef>
              <a:buFont typeface="Arial" panose="020B0604020202020204" pitchFamily="34" charset="0"/>
              <a:buChar char="–"/>
              <a:defRPr sz="17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733">
                <a:solidFill>
                  <a:schemeClr val="tx2"/>
                </a:solidFill>
                <a:latin typeface="Orsted Sans Office" panose="00000500000000000000" pitchFamily="2" charset="0"/>
              </a:defRPr>
            </a:lvl2pPr>
            <a:lvl3pPr>
              <a:lnSpc>
                <a:spcPct val="95000"/>
              </a:lnSpc>
              <a:spcBef>
                <a:spcPts val="800"/>
              </a:spcBef>
              <a:defRPr sz="1733">
                <a:solidFill>
                  <a:schemeClr val="tx2"/>
                </a:solidFill>
                <a:latin typeface="Orsted Sans Office" panose="00000500000000000000" pitchFamily="2" charset="0"/>
              </a:defRPr>
            </a:lvl3pPr>
            <a:lvl4pPr>
              <a:lnSpc>
                <a:spcPct val="95000"/>
              </a:lnSpc>
              <a:spcBef>
                <a:spcPts val="800"/>
              </a:spcBef>
              <a:defRPr sz="1733">
                <a:solidFill>
                  <a:schemeClr val="tx2"/>
                </a:solidFill>
                <a:latin typeface="Orsted Sans Office" panose="00000500000000000000" pitchFamily="2" charset="0"/>
              </a:defRPr>
            </a:lvl4pPr>
            <a:lvl5pPr>
              <a:lnSpc>
                <a:spcPct val="95000"/>
              </a:lnSpc>
              <a:spcBef>
                <a:spcPts val="800"/>
              </a:spcBef>
              <a:defRPr sz="1733">
                <a:solidFill>
                  <a:schemeClr val="tx2"/>
                </a:solidFill>
                <a:latin typeface="Orsted Sans Office" panose="00000500000000000000" pitchFamily="2" charset="0"/>
              </a:defRPr>
            </a:lvl5pPr>
          </a:lstStyle>
          <a:p>
            <a:pPr lvl="0"/>
            <a:r>
              <a:rPr lang="en-GB" dirty="0"/>
              <a:t>Click to add text </a:t>
            </a:r>
            <a:endParaRPr lang="en-GB" noProof="0" dirty="0"/>
          </a:p>
        </p:txBody>
      </p:sp>
      <p:sp>
        <p:nvSpPr>
          <p:cNvPr id="13" name="Text Placeholder 14">
            <a:extLst>
              <a:ext uri="{FF2B5EF4-FFF2-40B4-BE49-F238E27FC236}">
                <a16:creationId xmlns:a16="http://schemas.microsoft.com/office/drawing/2014/main" id="{32334051-2DCD-4BF5-8E3B-66EFA5476E0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25B9EBBF-7DC2-4775-93C3-5633EE2D8A78}"/>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EDA77958-D1EC-4B20-B77D-1687DE4961AC}"/>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6" name="Slide Number Placeholder 15">
            <a:extLst>
              <a:ext uri="{FF2B5EF4-FFF2-40B4-BE49-F238E27FC236}">
                <a16:creationId xmlns:a16="http://schemas.microsoft.com/office/drawing/2014/main" id="{85EB232F-6CFF-4FB5-A0AA-03B7A38444A8}"/>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385818598"/>
      </p:ext>
    </p:extLst>
  </p:cSld>
  <p:clrMapOvr>
    <a:masterClrMapping/>
  </p:clrMapOvr>
  <p:extLst>
    <p:ext uri="{DCECCB84-F9BA-43D5-87BE-67443E8EF086}">
      <p15:sldGuideLst xmlns:p15="http://schemas.microsoft.com/office/powerpoint/2012/main">
        <p15:guide id="1" orient="horz" pos="153">
          <p15:clr>
            <a:srgbClr val="FBAE40"/>
          </p15:clr>
        </p15:guide>
        <p15:guide id="2" pos="272">
          <p15:clr>
            <a:srgbClr val="FBAE40"/>
          </p15:clr>
        </p15:guide>
        <p15:guide id="3" pos="2721">
          <p15:clr>
            <a:srgbClr val="FBAE40"/>
          </p15:clr>
        </p15:guide>
        <p15:guide id="4" pos="3039">
          <p15:clr>
            <a:srgbClr val="FBAE40"/>
          </p15:clr>
        </p15:guide>
        <p15:guide id="5" pos="5489">
          <p15:clr>
            <a:srgbClr val="FBAE40"/>
          </p15:clr>
        </p15:guide>
        <p15:guide id="6" orient="horz" pos="523">
          <p15:clr>
            <a:srgbClr val="FBAE40"/>
          </p15:clr>
        </p15:guide>
        <p15:guide id="7" orient="horz" pos="647">
          <p15:clr>
            <a:srgbClr val="FBAE40"/>
          </p15:clr>
        </p15:guide>
        <p15:guide id="8" orient="horz" pos="1555">
          <p15:clr>
            <a:srgbClr val="FBAE40"/>
          </p15:clr>
        </p15:guide>
        <p15:guide id="9" orient="horz" pos="1826">
          <p15:clr>
            <a:srgbClr val="FBAE40"/>
          </p15:clr>
        </p15:guide>
        <p15:guide id="10" orient="horz" pos="275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userDrawn="1">
            <p:custDataLst>
              <p:tags r:id="rId2"/>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1266" name="think-cell Slide" r:id="rId5" imgW="592" imgH="595" progId="TCLayout.ActiveDocument.1">
                  <p:embed/>
                </p:oleObj>
              </mc:Choice>
              <mc:Fallback>
                <p:oleObj name="think-cell Slide" r:id="rId5" imgW="592" imgH="595" progId="TCLayout.ActiveDocument.1">
                  <p:embed/>
                  <p:pic>
                    <p:nvPicPr>
                      <p:cNvPr id="6" name="Object 5" hidden="1"/>
                      <p:cNvPicPr/>
                      <p:nvPr/>
                    </p:nvPicPr>
                    <p:blipFill>
                      <a:blip r:embed="rId6"/>
                      <a:stretch>
                        <a:fillRect/>
                      </a:stretch>
                    </p:blipFill>
                    <p:spPr>
                      <a:xfrm>
                        <a:off x="1813" y="1441"/>
                        <a:ext cx="1809" cy="1440"/>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4D75BC44-A83C-48EC-BEA8-6C3656C38304}"/>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12" name="Grå baggrund 1"/>
          <p:cNvSpPr/>
          <p:nvPr userDrawn="1"/>
        </p:nvSpPr>
        <p:spPr>
          <a:xfrm>
            <a:off x="1"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8" name="Grå baggrund 2"/>
          <p:cNvSpPr/>
          <p:nvPr userDrawn="1"/>
        </p:nvSpPr>
        <p:spPr>
          <a:xfrm>
            <a:off x="1"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3" name="Grå baggrund 3"/>
          <p:cNvSpPr/>
          <p:nvPr userDrawn="1"/>
        </p:nvSpPr>
        <p:spPr>
          <a:xfrm>
            <a:off x="6157685" y="1110390"/>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9" name="Grå baggrund 4"/>
          <p:cNvSpPr/>
          <p:nvPr userDrawn="1"/>
        </p:nvSpPr>
        <p:spPr>
          <a:xfrm>
            <a:off x="6157685" y="3641428"/>
            <a:ext cx="6034529" cy="243306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a:lnSpc>
                <a:spcPct val="95000"/>
              </a:lnSpc>
              <a:spcBef>
                <a:spcPts val="800"/>
              </a:spcBef>
            </a:pPr>
            <a:endParaRPr lang="en-GB" sz="1333" noProof="0" dirty="0">
              <a:latin typeface="Arial" panose="020B0604020202020204" pitchFamily="34" charset="0"/>
              <a:cs typeface="Arial" panose="020B0604020202020204" pitchFamily="34" charset="0"/>
              <a:sym typeface="Arial" panose="020B0604020202020204" pitchFamily="34" charset="0"/>
            </a:endParaRPr>
          </a:p>
        </p:txBody>
      </p:sp>
      <p:sp>
        <p:nvSpPr>
          <p:cNvPr id="16" name="Content Placeholder 2"/>
          <p:cNvSpPr>
            <a:spLocks noGrp="1"/>
          </p:cNvSpPr>
          <p:nvPr>
            <p:ph idx="1" hasCustomPrompt="1"/>
          </p:nvPr>
        </p:nvSpPr>
        <p:spPr>
          <a:xfrm>
            <a:off x="575999" y="1371025"/>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9" name="Content Placeholder 2"/>
          <p:cNvSpPr>
            <a:spLocks noGrp="1"/>
          </p:cNvSpPr>
          <p:nvPr>
            <p:ph idx="31" hasCustomPrompt="1"/>
          </p:nvPr>
        </p:nvSpPr>
        <p:spPr>
          <a:xfrm>
            <a:off x="575999" y="3894171"/>
            <a:ext cx="5183452"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1" name="Content Placeholder 2"/>
          <p:cNvSpPr>
            <a:spLocks noGrp="1"/>
          </p:cNvSpPr>
          <p:nvPr>
            <p:ph idx="32" hasCustomPrompt="1"/>
          </p:nvPr>
        </p:nvSpPr>
        <p:spPr>
          <a:xfrm>
            <a:off x="6432550" y="3894171"/>
            <a:ext cx="5181029"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3" name="Content Placeholder 2"/>
          <p:cNvSpPr>
            <a:spLocks noGrp="1"/>
          </p:cNvSpPr>
          <p:nvPr>
            <p:ph idx="33" hasCustomPrompt="1"/>
          </p:nvPr>
        </p:nvSpPr>
        <p:spPr>
          <a:xfrm>
            <a:off x="6432550" y="1371025"/>
            <a:ext cx="5181028" cy="1920323"/>
          </a:xfrm>
        </p:spPr>
        <p:txBody>
          <a:bodyPr/>
          <a:lstStyle>
            <a:lvl1pPr marL="287993" indent="-287993">
              <a:lnSpc>
                <a:spcPct val="95000"/>
              </a:lnSpc>
              <a:spcBef>
                <a:spcPts val="800"/>
              </a:spcBef>
              <a:buFont typeface="Arial" panose="020B0604020202020204" pitchFamily="34" charset="0"/>
              <a:buChar char="–"/>
              <a:defRPr sz="1333" b="0">
                <a:solidFill>
                  <a:schemeClr val="tx2"/>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2pPr>
            <a:lvl3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3pPr>
            <a:lvl4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4pPr>
            <a:lvl5pPr>
              <a:lnSpc>
                <a:spcPct val="95000"/>
              </a:lnSpc>
              <a:spcBef>
                <a:spcPts val="800"/>
              </a:spcBef>
              <a:defRPr sz="1333">
                <a:solidFill>
                  <a:schemeClr val="tx2"/>
                </a:solidFill>
                <a:latin typeface="Arial" panose="020B0604020202020204" pitchFamily="34" charset="0"/>
                <a:cs typeface="Arial" panose="020B0604020202020204" pitchFamily="34" charset="0"/>
                <a:sym typeface="Arial" panose="020B0604020202020204" pitchFamily="34" charset="0"/>
              </a:defRPr>
            </a:lvl5pPr>
          </a:lstStyle>
          <a:p>
            <a:pPr lvl="0"/>
            <a:r>
              <a:rPr lang="en-GB" dirty="0"/>
              <a:t>Click to add text </a:t>
            </a:r>
            <a:endParaRPr lang="en-GB" noProof="0" dirty="0"/>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4" name="Text Placeholder 14">
            <a:extLst>
              <a:ext uri="{FF2B5EF4-FFF2-40B4-BE49-F238E27FC236}">
                <a16:creationId xmlns:a16="http://schemas.microsoft.com/office/drawing/2014/main" id="{DBB1C826-8422-4628-93A8-315ECBAB1362}"/>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7" name="Date Placeholder 6">
            <a:extLst>
              <a:ext uri="{FF2B5EF4-FFF2-40B4-BE49-F238E27FC236}">
                <a16:creationId xmlns:a16="http://schemas.microsoft.com/office/drawing/2014/main" id="{933B0E5D-0517-4B25-9FCC-D7B9FC98149A}"/>
              </a:ext>
            </a:extLst>
          </p:cNvPr>
          <p:cNvSpPr>
            <a:spLocks noGrp="1"/>
          </p:cNvSpPr>
          <p:nvPr>
            <p:ph type="dt" sz="half" idx="34"/>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0" name="Footer Placeholder 9">
            <a:extLst>
              <a:ext uri="{FF2B5EF4-FFF2-40B4-BE49-F238E27FC236}">
                <a16:creationId xmlns:a16="http://schemas.microsoft.com/office/drawing/2014/main" id="{349165C3-E25F-41B6-BC7F-347083ABD968}"/>
              </a:ext>
            </a:extLst>
          </p:cNvPr>
          <p:cNvSpPr>
            <a:spLocks noGrp="1"/>
          </p:cNvSpPr>
          <p:nvPr>
            <p:ph type="ftr" sz="quarter" idx="35"/>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Slide Number Placeholder 10">
            <a:extLst>
              <a:ext uri="{FF2B5EF4-FFF2-40B4-BE49-F238E27FC236}">
                <a16:creationId xmlns:a16="http://schemas.microsoft.com/office/drawing/2014/main" id="{BDE8F254-B60D-4782-823F-CC065B311C0A}"/>
              </a:ext>
            </a:extLst>
          </p:cNvPr>
          <p:cNvSpPr>
            <a:spLocks noGrp="1"/>
          </p:cNvSpPr>
          <p:nvPr>
            <p:ph type="sldNum" sz="quarter" idx="36"/>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7" name="Title 16">
            <a:extLst>
              <a:ext uri="{FF2B5EF4-FFF2-40B4-BE49-F238E27FC236}">
                <a16:creationId xmlns:a16="http://schemas.microsoft.com/office/drawing/2014/main" id="{B6D4C96D-A5C6-462E-A726-3A3CDB7C1BF6}"/>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1831040761"/>
      </p:ext>
    </p:extLst>
  </p:cSld>
  <p:clrMapOvr>
    <a:masterClrMapping/>
  </p:clrMapOvr>
  <p:extLst>
    <p:ext uri="{DCECCB84-F9BA-43D5-87BE-67443E8EF086}">
      <p15:sldGuideLst xmlns:p15="http://schemas.microsoft.com/office/powerpoint/2012/main">
        <p15:guide id="1" orient="horz" pos="157">
          <p15:clr>
            <a:srgbClr val="FBAE40"/>
          </p15:clr>
        </p15:guide>
        <p15:guide id="2" pos="2721">
          <p15:clr>
            <a:srgbClr val="FBAE40"/>
          </p15:clr>
        </p15:guide>
        <p15:guide id="3" pos="272">
          <p15:clr>
            <a:srgbClr val="FBAE40"/>
          </p15:clr>
        </p15:guide>
        <p15:guide id="4" pos="3039">
          <p15:clr>
            <a:srgbClr val="FBAE40"/>
          </p15:clr>
        </p15:guide>
        <p15:guide id="5" pos="5489">
          <p15:clr>
            <a:srgbClr val="FBAE40"/>
          </p15:clr>
        </p15:guide>
        <p15:guide id="6" orient="horz" pos="522">
          <p15:clr>
            <a:srgbClr val="FBAE40"/>
          </p15:clr>
        </p15:guide>
        <p15:guide id="7" orient="horz" pos="647">
          <p15:clr>
            <a:srgbClr val="FBAE40"/>
          </p15:clr>
        </p15:guide>
        <p15:guide id="8" orient="horz" pos="1556">
          <p15:clr>
            <a:srgbClr val="FBAE40"/>
          </p15:clr>
        </p15:guide>
        <p15:guide id="9" orient="horz" pos="1839">
          <p15:clr>
            <a:srgbClr val="FBAE40"/>
          </p15:clr>
        </p15:guide>
        <p15:guide id="10" orient="horz" pos="275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153902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ing">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AD556C6-991D-4FD9-9393-739D0F8A60D2}"/>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2290" name="think-cell Slide" r:id="rId5" imgW="592" imgH="595" progId="TCLayout.ActiveDocument.1">
                  <p:embed/>
                </p:oleObj>
              </mc:Choice>
              <mc:Fallback>
                <p:oleObj name="think-cell Slide" r:id="rId5" imgW="592" imgH="595" progId="TCLayout.ActiveDocument.1">
                  <p:embed/>
                  <p:pic>
                    <p:nvPicPr>
                      <p:cNvPr id="3" name="Object 2" hidden="1">
                        <a:extLst>
                          <a:ext uri="{FF2B5EF4-FFF2-40B4-BE49-F238E27FC236}">
                            <a16:creationId xmlns:a16="http://schemas.microsoft.com/office/drawing/2014/main" id="{DAD556C6-991D-4FD9-9393-739D0F8A60D2}"/>
                          </a:ext>
                        </a:extLst>
                      </p:cNvPr>
                      <p:cNvPicPr/>
                      <p:nvPr/>
                    </p:nvPicPr>
                    <p:blipFill>
                      <a:blip r:embed="rId6"/>
                      <a:stretch>
                        <a:fillRect/>
                      </a:stretch>
                    </p:blipFill>
                    <p:spPr>
                      <a:xfrm>
                        <a:off x="2118" y="2118"/>
                        <a:ext cx="2117" cy="2117"/>
                      </a:xfrm>
                      <a:prstGeom prst="rect">
                        <a:avLst/>
                      </a:prstGeom>
                    </p:spPr>
                  </p:pic>
                </p:oleObj>
              </mc:Fallback>
            </mc:AlternateContent>
          </a:graphicData>
        </a:graphic>
      </p:graphicFrame>
      <p:sp>
        <p:nvSpPr>
          <p:cNvPr id="2" name="Rectangle 1" hidden="1">
            <a:extLst>
              <a:ext uri="{FF2B5EF4-FFF2-40B4-BE49-F238E27FC236}">
                <a16:creationId xmlns:a16="http://schemas.microsoft.com/office/drawing/2014/main" id="{E6CD2737-B5B2-4E56-A269-0F225682A465}"/>
              </a:ext>
            </a:extLst>
          </p:cNvPr>
          <p:cNvSpPr/>
          <p:nvPr userDrawn="1">
            <p:custDataLst>
              <p:tags r:id="rId3"/>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7" name="Text Placeholder 14">
            <a:extLst>
              <a:ext uri="{FF2B5EF4-FFF2-40B4-BE49-F238E27FC236}">
                <a16:creationId xmlns:a16="http://schemas.microsoft.com/office/drawing/2014/main" id="{49757780-C244-418D-A0DD-15ED296FE331}"/>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0EB9224E-8240-41A4-8463-E8525C11C280}"/>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Footer Placeholder 7">
            <a:extLst>
              <a:ext uri="{FF2B5EF4-FFF2-40B4-BE49-F238E27FC236}">
                <a16:creationId xmlns:a16="http://schemas.microsoft.com/office/drawing/2014/main" id="{F68843D8-4A5E-4D36-85EC-8E0B3ADB246A}"/>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9" name="Slide Number Placeholder 8">
            <a:extLst>
              <a:ext uri="{FF2B5EF4-FFF2-40B4-BE49-F238E27FC236}">
                <a16:creationId xmlns:a16="http://schemas.microsoft.com/office/drawing/2014/main" id="{CE7AC4BD-9E46-441A-8377-B511306FE68D}"/>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
        <p:nvSpPr>
          <p:cNvPr id="10" name="Title 9">
            <a:extLst>
              <a:ext uri="{FF2B5EF4-FFF2-40B4-BE49-F238E27FC236}">
                <a16:creationId xmlns:a16="http://schemas.microsoft.com/office/drawing/2014/main" id="{4E76D947-08D5-4897-BC99-FA8B3E3B5C0A}"/>
              </a:ext>
            </a:extLst>
          </p:cNvPr>
          <p:cNvSpPr>
            <a:spLocks noGrp="1"/>
          </p:cNvSpPr>
          <p:nvPr>
            <p:ph type="title"/>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r>
              <a:rPr lang="en-GB"/>
              <a:t>Click to edit Master title style</a:t>
            </a:r>
            <a:endParaRPr lang="en-GB" dirty="0"/>
          </a:p>
        </p:txBody>
      </p:sp>
    </p:spTree>
    <p:extLst>
      <p:ext uri="{BB962C8B-B14F-4D97-AF65-F5344CB8AC3E}">
        <p14:creationId xmlns:p14="http://schemas.microsoft.com/office/powerpoint/2010/main" val="733269389"/>
      </p:ext>
    </p:extLst>
  </p:cSld>
  <p:clrMapOvr>
    <a:masterClrMapping/>
  </p:clrMapOvr>
  <p:extLst>
    <p:ext uri="{DCECCB84-F9BA-43D5-87BE-67443E8EF086}">
      <p15:sldGuideLst xmlns:p15="http://schemas.microsoft.com/office/powerpoint/2012/main">
        <p15:guide id="1" orient="horz" pos="523">
          <p15:clr>
            <a:srgbClr val="FBAE40"/>
          </p15:clr>
        </p15:guide>
        <p15:guide id="2" pos="272">
          <p15:clr>
            <a:srgbClr val="FBAE40"/>
          </p15:clr>
        </p15:guide>
        <p15:guide id="3" pos="5488">
          <p15:clr>
            <a:srgbClr val="FBAE40"/>
          </p15:clr>
        </p15:guide>
        <p15:guide id="4" orient="horz" pos="157">
          <p15:clr>
            <a:srgbClr val="FBAE40"/>
          </p15:clr>
        </p15:guide>
        <p15:guide id="5" orient="horz" pos="275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3A55FFAC-2B80-4C30-87FF-D26CF823E90B}"/>
              </a:ext>
            </a:extLst>
          </p:cNvPr>
          <p:cNvGraphicFramePr>
            <a:graphicFrameLocks noChangeAspect="1"/>
          </p:cNvGraphicFramePr>
          <p:nvPr userDrawn="1">
            <p:custDataLst>
              <p:tags r:id="rId2"/>
            </p:custData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spid="_x0000_s13314" name="think-cell Slide" r:id="rId4" imgW="592" imgH="595" progId="TCLayout.ActiveDocument.1">
                  <p:embed/>
                </p:oleObj>
              </mc:Choice>
              <mc:Fallback>
                <p:oleObj name="think-cell Slide" r:id="rId4" imgW="592" imgH="595" progId="TCLayout.ActiveDocument.1">
                  <p:embed/>
                  <p:pic>
                    <p:nvPicPr>
                      <p:cNvPr id="2" name="Object 1" hidden="1">
                        <a:extLst>
                          <a:ext uri="{FF2B5EF4-FFF2-40B4-BE49-F238E27FC236}">
                            <a16:creationId xmlns:a16="http://schemas.microsoft.com/office/drawing/2014/main" id="{3A55FFAC-2B80-4C30-87FF-D26CF823E90B}"/>
                          </a:ext>
                        </a:extLst>
                      </p:cNvPr>
                      <p:cNvPicPr/>
                      <p:nvPr/>
                    </p:nvPicPr>
                    <p:blipFill>
                      <a:blip r:embed="rId5"/>
                      <a:stretch>
                        <a:fillRect/>
                      </a:stretch>
                    </p:blipFill>
                    <p:spPr>
                      <a:xfrm>
                        <a:off x="2118" y="2118"/>
                        <a:ext cx="2117" cy="2117"/>
                      </a:xfrm>
                      <a:prstGeom prst="rect">
                        <a:avLst/>
                      </a:prstGeom>
                    </p:spPr>
                  </p:pic>
                </p:oleObj>
              </mc:Fallback>
            </mc:AlternateContent>
          </a:graphicData>
        </a:graphic>
      </p:graphicFrame>
      <p:sp>
        <p:nvSpPr>
          <p:cNvPr id="5" name="Text Placeholder 14">
            <a:extLst>
              <a:ext uri="{FF2B5EF4-FFF2-40B4-BE49-F238E27FC236}">
                <a16:creationId xmlns:a16="http://schemas.microsoft.com/office/drawing/2014/main" id="{E3FB5418-216C-4728-B3CC-740A652F46F0}"/>
              </a:ext>
            </a:extLst>
          </p:cNvPr>
          <p:cNvSpPr>
            <a:spLocks noGrp="1"/>
          </p:cNvSpPr>
          <p:nvPr>
            <p:ph type="body" sz="quarter" idx="26" hasCustomPrompt="1"/>
          </p:nvPr>
        </p:nvSpPr>
        <p:spPr>
          <a:xfrm>
            <a:off x="997921" y="6081601"/>
            <a:ext cx="5530109" cy="489879"/>
          </a:xfrm>
        </p:spPr>
        <p:txBody>
          <a:bodyPr anchor="b" anchorCtr="0"/>
          <a:lstStyle>
            <a:lvl1pPr>
              <a:lnSpc>
                <a:spcPct val="95000"/>
              </a:lnSpc>
              <a:spcBef>
                <a:spcPts val="0"/>
              </a:spcBef>
              <a:defRPr sz="933" b="0" baseline="0">
                <a:solidFill>
                  <a:schemeClr val="accent6"/>
                </a:solidFill>
                <a:latin typeface="Arial" panose="020B0604020202020204" pitchFamily="34" charset="0"/>
                <a:cs typeface="Arial" panose="020B0604020202020204" pitchFamily="34" charset="0"/>
                <a:sym typeface="Arial" panose="020B0604020202020204" pitchFamily="34" charset="0"/>
              </a:defRPr>
            </a:lvl1pPr>
            <a:lvl2pPr>
              <a:lnSpc>
                <a:spcPct val="95000"/>
              </a:lnSpc>
              <a:spcBef>
                <a:spcPts val="272"/>
              </a:spcBef>
              <a:defRPr sz="635" b="0">
                <a:solidFill>
                  <a:schemeClr val="accent6"/>
                </a:solidFill>
              </a:defRPr>
            </a:lvl2pPr>
            <a:lvl3pPr>
              <a:lnSpc>
                <a:spcPct val="95000"/>
              </a:lnSpc>
              <a:spcBef>
                <a:spcPts val="272"/>
              </a:spcBef>
              <a:defRPr sz="635" b="0">
                <a:solidFill>
                  <a:schemeClr val="accent6"/>
                </a:solidFill>
              </a:defRPr>
            </a:lvl3pPr>
            <a:lvl4pPr>
              <a:lnSpc>
                <a:spcPct val="95000"/>
              </a:lnSpc>
              <a:spcBef>
                <a:spcPts val="272"/>
              </a:spcBef>
              <a:defRPr sz="635" b="0">
                <a:solidFill>
                  <a:schemeClr val="accent6"/>
                </a:solidFill>
              </a:defRPr>
            </a:lvl4pPr>
            <a:lvl5pPr>
              <a:lnSpc>
                <a:spcPct val="95000"/>
              </a:lnSpc>
              <a:spcBef>
                <a:spcPts val="272"/>
              </a:spcBef>
              <a:defRPr sz="635" b="0">
                <a:solidFill>
                  <a:schemeClr val="accent6"/>
                </a:solidFill>
              </a:defRPr>
            </a:lvl5pPr>
          </a:lstStyle>
          <a:p>
            <a:pPr lvl="0"/>
            <a:r>
              <a:rPr lang="en-GB" dirty="0"/>
              <a:t>Click to add source or notes</a:t>
            </a:r>
          </a:p>
        </p:txBody>
      </p:sp>
      <p:sp>
        <p:nvSpPr>
          <p:cNvPr id="6" name="Date Placeholder 5">
            <a:extLst>
              <a:ext uri="{FF2B5EF4-FFF2-40B4-BE49-F238E27FC236}">
                <a16:creationId xmlns:a16="http://schemas.microsoft.com/office/drawing/2014/main" id="{8167CA36-0CF7-457F-AD35-0DBF8E3E5CE6}"/>
              </a:ext>
            </a:extLst>
          </p:cNvPr>
          <p:cNvSpPr>
            <a:spLocks noGrp="1"/>
          </p:cNvSpPr>
          <p:nvPr>
            <p:ph type="dt" sz="half" idx="27"/>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7" name="Footer Placeholder 6">
            <a:extLst>
              <a:ext uri="{FF2B5EF4-FFF2-40B4-BE49-F238E27FC236}">
                <a16:creationId xmlns:a16="http://schemas.microsoft.com/office/drawing/2014/main" id="{4BDA414A-DE28-4361-92F3-1B3D83E25A91}"/>
              </a:ext>
            </a:extLst>
          </p:cNvPr>
          <p:cNvSpPr>
            <a:spLocks noGrp="1"/>
          </p:cNvSpPr>
          <p:nvPr>
            <p:ph type="ftr" sz="quarter" idx="28"/>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8" name="Slide Number Placeholder 7">
            <a:extLst>
              <a:ext uri="{FF2B5EF4-FFF2-40B4-BE49-F238E27FC236}">
                <a16:creationId xmlns:a16="http://schemas.microsoft.com/office/drawing/2014/main" id="{90414FBA-DB0C-42EF-BD64-F06FD3927723}"/>
              </a:ext>
            </a:extLst>
          </p:cNvPr>
          <p:cNvSpPr>
            <a:spLocks noGrp="1"/>
          </p:cNvSpPr>
          <p:nvPr>
            <p:ph type="sldNum" sz="quarter" idx="29"/>
          </p:nvPr>
        </p:nvSpPr>
        <p:spPr/>
        <p:txBody>
          <a:bodyPr/>
          <a:lstStyle>
            <a:lvl1pPr>
              <a:defRPr>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spTree>
    <p:extLst>
      <p:ext uri="{BB962C8B-B14F-4D97-AF65-F5344CB8AC3E}">
        <p14:creationId xmlns:p14="http://schemas.microsoft.com/office/powerpoint/2010/main" val="158956936"/>
      </p:ext>
    </p:extLst>
  </p:cSld>
  <p:clrMapOvr>
    <a:masterClrMapping/>
  </p:clrMapOvr>
  <p:extLst>
    <p:ext uri="{DCECCB84-F9BA-43D5-87BE-67443E8EF086}">
      <p15:sldGuideLst xmlns:p15="http://schemas.microsoft.com/office/powerpoint/2012/main">
        <p15:guide id="1" pos="272">
          <p15:clr>
            <a:srgbClr val="FBAE40"/>
          </p15:clr>
        </p15:guide>
        <p15:guide id="2" pos="5488">
          <p15:clr>
            <a:srgbClr val="FBAE40"/>
          </p15:clr>
        </p15:guide>
        <p15:guide id="3" orient="horz" pos="146">
          <p15:clr>
            <a:srgbClr val="FBAE40"/>
          </p15:clr>
        </p15:guide>
        <p15:guide id="4" orient="horz" pos="531">
          <p15:clr>
            <a:srgbClr val="FBAE40"/>
          </p15:clr>
        </p15:guide>
        <p15:guide id="5" orient="horz" pos="645">
          <p15:clr>
            <a:srgbClr val="FBAE40"/>
          </p15:clr>
        </p15:guide>
        <p15:guide id="6" orient="horz" pos="275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16141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pic>
        <p:nvPicPr>
          <p:cNvPr id="7" name="Picture 6">
            <a:extLst>
              <a:ext uri="{FF2B5EF4-FFF2-40B4-BE49-F238E27FC236}">
                <a16:creationId xmlns:a16="http://schemas.microsoft.com/office/drawing/2014/main" id="{F83ADA77-B896-2D48-9696-76496C616AF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125969910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82651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5"/>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5" y="260649"/>
            <a:ext cx="8160907" cy="288032"/>
          </a:xfrm>
          <a:prstGeom prst="rect">
            <a:avLst/>
          </a:prstGeom>
        </p:spPr>
        <p:txBody>
          <a:bodyPr tIns="72000"/>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11218438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7" y="288000"/>
            <a:ext cx="7996469"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1541646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6" y="288000"/>
            <a:ext cx="8115333" cy="288032"/>
          </a:xfrm>
          <a:prstGeom prst="rect">
            <a:avLst/>
          </a:prstGeom>
        </p:spPr>
        <p:txBody>
          <a:bodyPr/>
          <a:lstStyle>
            <a:lvl1pPr algn="r">
              <a:defRPr sz="1013"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5"/>
            <a:ext cx="10972800" cy="3382955"/>
          </a:xfrm>
          <a:prstGeom prst="rect">
            <a:avLst/>
          </a:prstGeom>
        </p:spPr>
        <p:txBody>
          <a:bodyPr/>
          <a:lstStyle>
            <a:lvl1pPr marL="0" indent="0">
              <a:buNone/>
              <a:defRPr sz="21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342900" indent="0">
              <a:buNone/>
              <a:defRPr>
                <a:latin typeface="Verdana" panose="020B0604030504040204" pitchFamily="34" charset="0"/>
                <a:ea typeface="Verdana" panose="020B0604030504040204" pitchFamily="34" charset="0"/>
                <a:cs typeface="Verdana" panose="020B0604030504040204" pitchFamily="34" charset="0"/>
              </a:defRPr>
            </a:lvl2pPr>
            <a:lvl3pPr marL="685800" indent="0">
              <a:buNone/>
              <a:defRPr>
                <a:latin typeface="Verdana" panose="020B0604030504040204" pitchFamily="34" charset="0"/>
                <a:ea typeface="Verdana" panose="020B0604030504040204" pitchFamily="34" charset="0"/>
                <a:cs typeface="Verdana" panose="020B0604030504040204" pitchFamily="34" charset="0"/>
              </a:defRPr>
            </a:lvl3pPr>
            <a:lvl4pPr marL="1028700" indent="0">
              <a:buNone/>
              <a:defRPr>
                <a:latin typeface="Verdana" panose="020B0604030504040204" pitchFamily="34" charset="0"/>
                <a:ea typeface="Verdana" panose="020B0604030504040204" pitchFamily="34" charset="0"/>
                <a:cs typeface="Verdana" panose="020B0604030504040204" pitchFamily="34" charset="0"/>
              </a:defRPr>
            </a:lvl4pPr>
            <a:lvl5pPr marL="13716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38465861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3"/>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59472381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527381" y="1556793"/>
            <a:ext cx="10972800" cy="3382955"/>
          </a:xfrm>
          <a:prstGeom prst="rect">
            <a:avLst/>
          </a:prstGeom>
        </p:spPr>
        <p:txBody>
          <a:bodyPr/>
          <a:lstStyle>
            <a:lvl1pPr>
              <a:defRPr>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a:defRPr>
                <a:solidFill>
                  <a:srgbClr val="495965"/>
                </a:solidFill>
                <a:latin typeface="Verdana" panose="020B0604030504040204" pitchFamily="34" charset="0"/>
                <a:ea typeface="Verdana" panose="020B0604030504040204" pitchFamily="34" charset="0"/>
                <a:cs typeface="Verdana" panose="020B0604030504040204" pitchFamily="34" charset="0"/>
              </a:defRPr>
            </a:lvl2pPr>
            <a:lvl3pPr>
              <a:defRPr>
                <a:solidFill>
                  <a:srgbClr val="495965"/>
                </a:solidFill>
                <a:latin typeface="Verdana" panose="020B0604030504040204" pitchFamily="34" charset="0"/>
                <a:ea typeface="Verdana" panose="020B0604030504040204" pitchFamily="34" charset="0"/>
                <a:cs typeface="Verdana" panose="020B0604030504040204" pitchFamily="34" charset="0"/>
              </a:defRPr>
            </a:lvl3pPr>
            <a:lvl4pPr>
              <a:defRPr>
                <a:solidFill>
                  <a:srgbClr val="495965"/>
                </a:solidFill>
                <a:latin typeface="Verdana" panose="020B0604030504040204" pitchFamily="34" charset="0"/>
                <a:ea typeface="Verdana" panose="020B0604030504040204" pitchFamily="34" charset="0"/>
                <a:cs typeface="Verdana" panose="020B0604030504040204" pitchFamily="34" charset="0"/>
              </a:defRPr>
            </a:lvl4pPr>
            <a:lvl5pPr>
              <a:defRPr>
                <a:solidFill>
                  <a:srgbClr val="495965"/>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5">
            <a:extLst>
              <a:ext uri="{FF2B5EF4-FFF2-40B4-BE49-F238E27FC236}">
                <a16:creationId xmlns:a16="http://schemas.microsoft.com/office/drawing/2014/main" id="{F3779063-46DA-7342-B97D-58A965EE6D99}"/>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1" name="Title 1"/>
          <p:cNvSpPr>
            <a:spLocks noGrp="1"/>
          </p:cNvSpPr>
          <p:nvPr>
            <p:ph type="title" hasCustomPrompt="1"/>
          </p:nvPr>
        </p:nvSpPr>
        <p:spPr>
          <a:xfrm>
            <a:off x="3791744" y="260649"/>
            <a:ext cx="8160907" cy="288032"/>
          </a:xfrm>
          <a:prstGeom prst="rect">
            <a:avLst/>
          </a:prstGeom>
        </p:spPr>
        <p:txBody>
          <a:bodyPr tIns="72000"/>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Tree>
    <p:extLst>
      <p:ext uri="{BB962C8B-B14F-4D97-AF65-F5344CB8AC3E}">
        <p14:creationId xmlns:p14="http://schemas.microsoft.com/office/powerpoint/2010/main" val="26619821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983766" y="288000"/>
            <a:ext cx="7996469"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4" name="Slide Number Placeholder 5">
            <a:extLst>
              <a:ext uri="{FF2B5EF4-FFF2-40B4-BE49-F238E27FC236}">
                <a16:creationId xmlns:a16="http://schemas.microsoft.com/office/drawing/2014/main" id="{49EB0159-7AC8-4246-BB9E-B60FC531E7A2}"/>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
        <p:nvSpPr>
          <p:cNvPr id="10"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1548927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307081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87755" y="288000"/>
            <a:ext cx="8115333" cy="288032"/>
          </a:xfrm>
          <a:prstGeom prst="rect">
            <a:avLst/>
          </a:prstGeom>
        </p:spPr>
        <p:txBody>
          <a:bodyPr/>
          <a:lstStyle>
            <a:lvl1pPr algn="r">
              <a:defRPr sz="1350" b="1" baseline="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Place title here, please do not move the position of this box</a:t>
            </a:r>
            <a:endParaRPr lang="en-GB" dirty="0"/>
          </a:p>
        </p:txBody>
      </p:sp>
      <p:sp>
        <p:nvSpPr>
          <p:cNvPr id="3" name="Slide Number Placeholder 2"/>
          <p:cNvSpPr>
            <a:spLocks noGrp="1"/>
          </p:cNvSpPr>
          <p:nvPr>
            <p:ph type="sldNum" sz="quarter" idx="10"/>
          </p:nvPr>
        </p:nvSpPr>
        <p:spPr/>
        <p:txBody>
          <a:bodyPr/>
          <a:lstStyle/>
          <a:p>
            <a:fld id="{2D0DF9ED-8BA0-410B-84D1-2D8774E69E9E}" type="slidenum">
              <a:rPr lang="en-GB" altLang="en-US" smtClean="0"/>
              <a:pPr/>
              <a:t>‹#›</a:t>
            </a:fld>
            <a:endParaRPr lang="en-GB" altLang="en-US" dirty="0"/>
          </a:p>
        </p:txBody>
      </p:sp>
      <p:sp>
        <p:nvSpPr>
          <p:cNvPr id="4" name="Content Placeholder 2"/>
          <p:cNvSpPr>
            <a:spLocks noGrp="1"/>
          </p:cNvSpPr>
          <p:nvPr>
            <p:ph idx="1" hasCustomPrompt="1"/>
          </p:nvPr>
        </p:nvSpPr>
        <p:spPr>
          <a:xfrm>
            <a:off x="527381" y="1556793"/>
            <a:ext cx="10972800" cy="3382955"/>
          </a:xfrm>
          <a:prstGeom prst="rect">
            <a:avLst/>
          </a:prstGeom>
        </p:spPr>
        <p:txBody>
          <a:bodyPr/>
          <a:lstStyle>
            <a:lvl1pPr marL="0" indent="0">
              <a:buNone/>
              <a:defRPr sz="2800">
                <a:solidFill>
                  <a:srgbClr val="495965"/>
                </a:solidFill>
                <a:latin typeface="Verdana" panose="020B0604030504040204" pitchFamily="34" charset="0"/>
                <a:ea typeface="Verdana" panose="020B0604030504040204" pitchFamily="34" charset="0"/>
                <a:cs typeface="Verdana" panose="020B0604030504040204" pitchFamily="34" charset="0"/>
              </a:defRPr>
            </a:lvl1pPr>
            <a:lvl2pPr marL="457200" indent="0">
              <a:buNone/>
              <a:defRPr>
                <a:latin typeface="Verdana" panose="020B0604030504040204" pitchFamily="34" charset="0"/>
                <a:ea typeface="Verdana" panose="020B0604030504040204" pitchFamily="34" charset="0"/>
                <a:cs typeface="Verdana" panose="020B0604030504040204" pitchFamily="34" charset="0"/>
              </a:defRPr>
            </a:lvl2pPr>
            <a:lvl3pPr marL="914400" indent="0">
              <a:buNone/>
              <a:defRPr>
                <a:latin typeface="Verdana" panose="020B0604030504040204" pitchFamily="34" charset="0"/>
                <a:ea typeface="Verdana" panose="020B0604030504040204" pitchFamily="34" charset="0"/>
                <a:cs typeface="Verdana" panose="020B0604030504040204" pitchFamily="34" charset="0"/>
              </a:defRPr>
            </a:lvl3pPr>
            <a:lvl4pPr marL="1371600" indent="0">
              <a:buNone/>
              <a:defRPr>
                <a:latin typeface="Verdana" panose="020B0604030504040204" pitchFamily="34" charset="0"/>
                <a:ea typeface="Verdana" panose="020B0604030504040204" pitchFamily="34" charset="0"/>
                <a:cs typeface="Verdana" panose="020B0604030504040204" pitchFamily="34" charset="0"/>
              </a:defRPr>
            </a:lvl4pPr>
            <a:lvl5pPr marL="1828800" indent="0">
              <a:buNone/>
              <a:defRPr>
                <a:latin typeface="Verdana" panose="020B0604030504040204" pitchFamily="34" charset="0"/>
                <a:ea typeface="Verdana" panose="020B0604030504040204" pitchFamily="34" charset="0"/>
                <a:cs typeface="Verdana" panose="020B0604030504040204" pitchFamily="34" charset="0"/>
              </a:defRPr>
            </a:lvl5pPr>
          </a:lstStyle>
          <a:p>
            <a:pPr lvl="0"/>
            <a:r>
              <a:rPr lang="en-US" dirty="0"/>
              <a:t>Add text here…</a:t>
            </a:r>
          </a:p>
        </p:txBody>
      </p:sp>
    </p:spTree>
    <p:extLst>
      <p:ext uri="{BB962C8B-B14F-4D97-AF65-F5344CB8AC3E}">
        <p14:creationId xmlns:p14="http://schemas.microsoft.com/office/powerpoint/2010/main" val="222084635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66712" y="1428736"/>
            <a:ext cx="10972800" cy="1143000"/>
          </a:xfrm>
          <a:prstGeom prst="rect">
            <a:avLst/>
          </a:prstGeom>
        </p:spPr>
        <p:txBody>
          <a:bodyPr/>
          <a:lstStyle/>
          <a:p>
            <a:r>
              <a:rPr lang="en-US"/>
              <a:t>Click to edit Master title style</a:t>
            </a:r>
            <a:endParaRPr lang="en-GB"/>
          </a:p>
        </p:txBody>
      </p:sp>
      <p:sp>
        <p:nvSpPr>
          <p:cNvPr id="5" name="Slide Number Placeholder 4"/>
          <p:cNvSpPr>
            <a:spLocks noGrp="1"/>
          </p:cNvSpPr>
          <p:nvPr>
            <p:ph type="sldNum" sz="quarter" idx="12"/>
          </p:nvPr>
        </p:nvSpPr>
        <p:spPr>
          <a:xfrm>
            <a:off x="8737600" y="6356351"/>
            <a:ext cx="2844800" cy="365125"/>
          </a:xfrm>
          <a:prstGeom prst="rect">
            <a:avLst/>
          </a:prstGeom>
        </p:spPr>
        <p:txBody>
          <a:bodyPr/>
          <a:lstStyle/>
          <a:p>
            <a:fld id="{21E4C87E-3570-4FE7-8CB1-A6A8D61B2A20}" type="slidenum">
              <a:rPr lang="en-GB" smtClean="0">
                <a:solidFill>
                  <a:prstClr val="black"/>
                </a:solidFill>
              </a:rPr>
              <a:pPr/>
              <a:t>‹#›</a:t>
            </a:fld>
            <a:endParaRPr lang="en-GB" dirty="0">
              <a:solidFill>
                <a:prstClr val="black"/>
              </a:solidFill>
            </a:endParaRPr>
          </a:p>
        </p:txBody>
      </p:sp>
    </p:spTree>
    <p:extLst>
      <p:ext uri="{BB962C8B-B14F-4D97-AF65-F5344CB8AC3E}">
        <p14:creationId xmlns:p14="http://schemas.microsoft.com/office/powerpoint/2010/main" val="37379479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Cover 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BBCE18BB-8A9A-4230-868D-0996713794E9}"/>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3" name="Text Placeholder 2">
            <a:extLst>
              <a:ext uri="{FF2B5EF4-FFF2-40B4-BE49-F238E27FC236}">
                <a16:creationId xmlns:a16="http://schemas.microsoft.com/office/drawing/2014/main" id="{3A043140-9E20-47E5-ADE6-D31C09457807}"/>
              </a:ext>
            </a:extLst>
          </p:cNvPr>
          <p:cNvSpPr>
            <a:spLocks noGrp="1"/>
          </p:cNvSpPr>
          <p:nvPr>
            <p:ph type="body" sz="quarter" idx="15"/>
          </p:nvPr>
        </p:nvSpPr>
        <p:spPr>
          <a:xfrm>
            <a:off x="431800" y="1416001"/>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6" name="Text Placeholder 2">
            <a:extLst>
              <a:ext uri="{FF2B5EF4-FFF2-40B4-BE49-F238E27FC236}">
                <a16:creationId xmlns:a16="http://schemas.microsoft.com/office/drawing/2014/main" id="{1825EDD5-C8D0-479D-8200-3E2F103CDD2A}"/>
              </a:ext>
            </a:extLst>
          </p:cNvPr>
          <p:cNvSpPr>
            <a:spLocks noGrp="1"/>
          </p:cNvSpPr>
          <p:nvPr>
            <p:ph type="body" sz="quarter" idx="16"/>
          </p:nvPr>
        </p:nvSpPr>
        <p:spPr>
          <a:xfrm>
            <a:off x="431800" y="1791735"/>
            <a:ext cx="7391400"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98FBF951-2FE8-4B4E-8C56-DDECA1E6F8E1}"/>
              </a:ext>
            </a:extLst>
          </p:cNvPr>
          <p:cNvSpPr/>
          <p:nvPr userDrawn="1"/>
        </p:nvSpPr>
        <p:spPr>
          <a:xfrm>
            <a:off x="12514257" y="-2970"/>
            <a:ext cx="2576459" cy="4130221"/>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a:p>
            <a:pPr>
              <a:spcAft>
                <a:spcPts val="136"/>
              </a:spcAft>
            </a:pPr>
            <a:r>
              <a:rPr lang="en-GB" sz="849" kern="1200" noProof="0" dirty="0">
                <a:solidFill>
                  <a:schemeClr val="bg1">
                    <a:lumMod val="50000"/>
                  </a:schemeClr>
                </a:solidFill>
                <a:latin typeface="+mn-lt"/>
                <a:ea typeface="+mn-ea"/>
                <a:cs typeface="+mn-cs"/>
              </a:rPr>
              <a:t>When you have placed your image you may need to change the colour of the text so it can be seen against the image. This can be changed to dark grey or white.</a:t>
            </a:r>
          </a:p>
        </p:txBody>
      </p:sp>
      <p:sp>
        <p:nvSpPr>
          <p:cNvPr id="7" name="Rectangle 6">
            <a:hlinkClick r:id="rId2"/>
            <a:extLst>
              <a:ext uri="{FF2B5EF4-FFF2-40B4-BE49-F238E27FC236}">
                <a16:creationId xmlns:a16="http://schemas.microsoft.com/office/drawing/2014/main" id="{0A0E5D64-357E-499F-BEC7-89044AF1284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3" name="Picture 12">
            <a:extLst>
              <a:ext uri="{FF2B5EF4-FFF2-40B4-BE49-F238E27FC236}">
                <a16:creationId xmlns:a16="http://schemas.microsoft.com/office/drawing/2014/main" id="{DC0E0B6B-9082-4BDB-A555-BA6DEB512DD5}"/>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4" name="Title 3">
            <a:extLst>
              <a:ext uri="{FF2B5EF4-FFF2-40B4-BE49-F238E27FC236}">
                <a16:creationId xmlns:a16="http://schemas.microsoft.com/office/drawing/2014/main" id="{85FE02F7-EA91-42A2-AC0B-ADF0B456DEC6}"/>
              </a:ext>
            </a:extLst>
          </p:cNvPr>
          <p:cNvSpPr>
            <a:spLocks noGrp="1"/>
          </p:cNvSpPr>
          <p:nvPr>
            <p:ph type="title"/>
          </p:nvPr>
        </p:nvSpPr>
        <p:spPr/>
        <p:txBody>
          <a:bodyPr/>
          <a:lstStyle>
            <a:lvl1pPr>
              <a:defRPr>
                <a:solidFill>
                  <a:schemeClr val="tx1"/>
                </a:solidFill>
              </a:defRPr>
            </a:lvl1pPr>
          </a:lstStyle>
          <a:p>
            <a:r>
              <a:rPr lang="en-US"/>
              <a:t>Click to edit Master title style</a:t>
            </a:r>
            <a:endParaRPr lang="en-GB" dirty="0"/>
          </a:p>
        </p:txBody>
      </p:sp>
    </p:spTree>
    <p:extLst>
      <p:ext uri="{BB962C8B-B14F-4D97-AF65-F5344CB8AC3E}">
        <p14:creationId xmlns:p14="http://schemas.microsoft.com/office/powerpoint/2010/main" val="2071212501"/>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Key message lef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CD4D86A5-6CC8-471F-8BD3-04C9F0CDCDD9}"/>
              </a:ext>
            </a:extLst>
          </p:cNvPr>
          <p:cNvSpPr>
            <a:spLocks noGrp="1"/>
          </p:cNvSpPr>
          <p:nvPr>
            <p:ph type="pic" sz="quarter" idx="16" hasCustomPrompt="1"/>
          </p:nvPr>
        </p:nvSpPr>
        <p:spPr>
          <a:xfrm>
            <a:off x="2706879" y="0"/>
            <a:ext cx="9485121" cy="6857037"/>
          </a:xfrm>
          <a:custGeom>
            <a:avLst/>
            <a:gdLst>
              <a:gd name="connsiteX0" fmla="*/ 925004 w 7113841"/>
              <a:gd name="connsiteY0" fmla="*/ 0 h 5142778"/>
              <a:gd name="connsiteX1" fmla="*/ 7113841 w 7113841"/>
              <a:gd name="connsiteY1" fmla="*/ 0 h 5142778"/>
              <a:gd name="connsiteX2" fmla="*/ 7113841 w 7113841"/>
              <a:gd name="connsiteY2" fmla="*/ 4345781 h 5142778"/>
              <a:gd name="connsiteX3" fmla="*/ 7113839 w 7113841"/>
              <a:gd name="connsiteY3" fmla="*/ 4345781 h 5142778"/>
              <a:gd name="connsiteX4" fmla="*/ 7113839 w 7113841"/>
              <a:gd name="connsiteY4" fmla="*/ 4344165 h 5142778"/>
              <a:gd name="connsiteX5" fmla="*/ 7065051 w 7113841"/>
              <a:gd name="connsiteY5" fmla="*/ 4326824 h 5142778"/>
              <a:gd name="connsiteX6" fmla="*/ 7016980 w 7113841"/>
              <a:gd name="connsiteY6" fmla="*/ 4310591 h 5142778"/>
              <a:gd name="connsiteX7" fmla="*/ 6969613 w 7113841"/>
              <a:gd name="connsiteY7" fmla="*/ 4295447 h 5142778"/>
              <a:gd name="connsiteX8" fmla="*/ 6922939 w 7113841"/>
              <a:gd name="connsiteY8" fmla="*/ 4281374 h 5142778"/>
              <a:gd name="connsiteX9" fmla="*/ 6876941 w 7113841"/>
              <a:gd name="connsiteY9" fmla="*/ 4268353 h 5142778"/>
              <a:gd name="connsiteX10" fmla="*/ 6831609 w 7113841"/>
              <a:gd name="connsiteY10" fmla="*/ 4256365 h 5142778"/>
              <a:gd name="connsiteX11" fmla="*/ 6786928 w 7113841"/>
              <a:gd name="connsiteY11" fmla="*/ 4245394 h 5142778"/>
              <a:gd name="connsiteX12" fmla="*/ 6742887 w 7113841"/>
              <a:gd name="connsiteY12" fmla="*/ 4235421 h 5142778"/>
              <a:gd name="connsiteX13" fmla="*/ 6699472 w 7113841"/>
              <a:gd name="connsiteY13" fmla="*/ 4226427 h 5142778"/>
              <a:gd name="connsiteX14" fmla="*/ 6656669 w 7113841"/>
              <a:gd name="connsiteY14" fmla="*/ 4218394 h 5142778"/>
              <a:gd name="connsiteX15" fmla="*/ 6614465 w 7113841"/>
              <a:gd name="connsiteY15" fmla="*/ 4211304 h 5142778"/>
              <a:gd name="connsiteX16" fmla="*/ 6572851 w 7113841"/>
              <a:gd name="connsiteY16" fmla="*/ 4205138 h 5142778"/>
              <a:gd name="connsiteX17" fmla="*/ 6552259 w 7113841"/>
              <a:gd name="connsiteY17" fmla="*/ 4202397 h 5142778"/>
              <a:gd name="connsiteX18" fmla="*/ 6531808 w 7113841"/>
              <a:gd name="connsiteY18" fmla="*/ 4199880 h 5142778"/>
              <a:gd name="connsiteX19" fmla="*/ 6511499 w 7113841"/>
              <a:gd name="connsiteY19" fmla="*/ 4197584 h 5142778"/>
              <a:gd name="connsiteX20" fmla="*/ 6491327 w 7113841"/>
              <a:gd name="connsiteY20" fmla="*/ 4195509 h 5142778"/>
              <a:gd name="connsiteX21" fmla="*/ 6471293 w 7113841"/>
              <a:gd name="connsiteY21" fmla="*/ 4193650 h 5142778"/>
              <a:gd name="connsiteX22" fmla="*/ 6451393 w 7113841"/>
              <a:gd name="connsiteY22" fmla="*/ 4192007 h 5142778"/>
              <a:gd name="connsiteX23" fmla="*/ 6431629 w 7113841"/>
              <a:gd name="connsiteY23" fmla="*/ 4190577 h 5142778"/>
              <a:gd name="connsiteX24" fmla="*/ 6411994 w 7113841"/>
              <a:gd name="connsiteY24" fmla="*/ 4189358 h 5142778"/>
              <a:gd name="connsiteX25" fmla="*/ 6392492 w 7113841"/>
              <a:gd name="connsiteY25" fmla="*/ 4188346 h 5142778"/>
              <a:gd name="connsiteX26" fmla="*/ 6373117 w 7113841"/>
              <a:gd name="connsiteY26" fmla="*/ 4187541 h 5142778"/>
              <a:gd name="connsiteX27" fmla="*/ 6353871 w 7113841"/>
              <a:gd name="connsiteY27" fmla="*/ 4186940 h 5142778"/>
              <a:gd name="connsiteX28" fmla="*/ 6334749 w 7113841"/>
              <a:gd name="connsiteY28" fmla="*/ 4186540 h 5142778"/>
              <a:gd name="connsiteX29" fmla="*/ 6315752 w 7113841"/>
              <a:gd name="connsiteY29" fmla="*/ 4186339 h 5142778"/>
              <a:gd name="connsiteX30" fmla="*/ 6296876 w 7113841"/>
              <a:gd name="connsiteY30" fmla="*/ 4186336 h 5142778"/>
              <a:gd name="connsiteX31" fmla="*/ 6278122 w 7113841"/>
              <a:gd name="connsiteY31" fmla="*/ 4186526 h 5142778"/>
              <a:gd name="connsiteX32" fmla="*/ 6259485 w 7113841"/>
              <a:gd name="connsiteY32" fmla="*/ 4186909 h 5142778"/>
              <a:gd name="connsiteX33" fmla="*/ 6240968 w 7113841"/>
              <a:gd name="connsiteY33" fmla="*/ 4187483 h 5142778"/>
              <a:gd name="connsiteX34" fmla="*/ 6222565 w 7113841"/>
              <a:gd name="connsiteY34" fmla="*/ 4188243 h 5142778"/>
              <a:gd name="connsiteX35" fmla="*/ 6204277 w 7113841"/>
              <a:gd name="connsiteY35" fmla="*/ 4189190 h 5142778"/>
              <a:gd name="connsiteX36" fmla="*/ 6186101 w 7113841"/>
              <a:gd name="connsiteY36" fmla="*/ 4190320 h 5142778"/>
              <a:gd name="connsiteX37" fmla="*/ 6168036 w 7113841"/>
              <a:gd name="connsiteY37" fmla="*/ 4191630 h 5142778"/>
              <a:gd name="connsiteX38" fmla="*/ 6150080 w 7113841"/>
              <a:gd name="connsiteY38" fmla="*/ 4193119 h 5142778"/>
              <a:gd name="connsiteX39" fmla="*/ 6132232 w 7113841"/>
              <a:gd name="connsiteY39" fmla="*/ 4194785 h 5142778"/>
              <a:gd name="connsiteX40" fmla="*/ 6114490 w 7113841"/>
              <a:gd name="connsiteY40" fmla="*/ 4196625 h 5142778"/>
              <a:gd name="connsiteX41" fmla="*/ 6096852 w 7113841"/>
              <a:gd name="connsiteY41" fmla="*/ 4198636 h 5142778"/>
              <a:gd name="connsiteX42" fmla="*/ 6079317 w 7113841"/>
              <a:gd name="connsiteY42" fmla="*/ 4200817 h 5142778"/>
              <a:gd name="connsiteX43" fmla="*/ 6061883 w 7113841"/>
              <a:gd name="connsiteY43" fmla="*/ 4203166 h 5142778"/>
              <a:gd name="connsiteX44" fmla="*/ 6044549 w 7113841"/>
              <a:gd name="connsiteY44" fmla="*/ 4205679 h 5142778"/>
              <a:gd name="connsiteX45" fmla="*/ 6027313 w 7113841"/>
              <a:gd name="connsiteY45" fmla="*/ 4208355 h 5142778"/>
              <a:gd name="connsiteX46" fmla="*/ 6010172 w 7113841"/>
              <a:gd name="connsiteY46" fmla="*/ 4211191 h 5142778"/>
              <a:gd name="connsiteX47" fmla="*/ 5976173 w 7113841"/>
              <a:gd name="connsiteY47" fmla="*/ 4217335 h 5142778"/>
              <a:gd name="connsiteX48" fmla="*/ 5942540 w 7113841"/>
              <a:gd name="connsiteY48" fmla="*/ 4224094 h 5142778"/>
              <a:gd name="connsiteX49" fmla="*/ 5892747 w 7113841"/>
              <a:gd name="connsiteY49" fmla="*/ 4235344 h 5142778"/>
              <a:gd name="connsiteX50" fmla="*/ 5859970 w 7113841"/>
              <a:gd name="connsiteY50" fmla="*/ 4243558 h 5142778"/>
              <a:gd name="connsiteX51" fmla="*/ 5827512 w 7113841"/>
              <a:gd name="connsiteY51" fmla="*/ 4252322 h 5142778"/>
              <a:gd name="connsiteX52" fmla="*/ 5795362 w 7113841"/>
              <a:gd name="connsiteY52" fmla="*/ 4261618 h 5142778"/>
              <a:gd name="connsiteX53" fmla="*/ 5763504 w 7113841"/>
              <a:gd name="connsiteY53" fmla="*/ 4271428 h 5142778"/>
              <a:gd name="connsiteX54" fmla="*/ 5731928 w 7113841"/>
              <a:gd name="connsiteY54" fmla="*/ 4281734 h 5142778"/>
              <a:gd name="connsiteX55" fmla="*/ 5700619 w 7113841"/>
              <a:gd name="connsiteY55" fmla="*/ 4292517 h 5142778"/>
              <a:gd name="connsiteX56" fmla="*/ 5669565 w 7113841"/>
              <a:gd name="connsiteY56" fmla="*/ 4303758 h 5142778"/>
              <a:gd name="connsiteX57" fmla="*/ 5638752 w 7113841"/>
              <a:gd name="connsiteY57" fmla="*/ 4315440 h 5142778"/>
              <a:gd name="connsiteX58" fmla="*/ 5608167 w 7113841"/>
              <a:gd name="connsiteY58" fmla="*/ 4327545 h 5142778"/>
              <a:gd name="connsiteX59" fmla="*/ 5577799 w 7113841"/>
              <a:gd name="connsiteY59" fmla="*/ 4340054 h 5142778"/>
              <a:gd name="connsiteX60" fmla="*/ 5547632 w 7113841"/>
              <a:gd name="connsiteY60" fmla="*/ 4352948 h 5142778"/>
              <a:gd name="connsiteX61" fmla="*/ 5517655 w 7113841"/>
              <a:gd name="connsiteY61" fmla="*/ 4366210 h 5142778"/>
              <a:gd name="connsiteX62" fmla="*/ 5487855 w 7113841"/>
              <a:gd name="connsiteY62" fmla="*/ 4379822 h 5142778"/>
              <a:gd name="connsiteX63" fmla="*/ 5443456 w 7113841"/>
              <a:gd name="connsiteY63" fmla="*/ 4400854 h 5142778"/>
              <a:gd name="connsiteX64" fmla="*/ 5399381 w 7113841"/>
              <a:gd name="connsiteY64" fmla="*/ 4422570 h 5142778"/>
              <a:gd name="connsiteX65" fmla="*/ 5355585 w 7113841"/>
              <a:gd name="connsiteY65" fmla="*/ 4444908 h 5142778"/>
              <a:gd name="connsiteX66" fmla="*/ 5312025 w 7113841"/>
              <a:gd name="connsiteY66" fmla="*/ 4467805 h 5142778"/>
              <a:gd name="connsiteX67" fmla="*/ 5254235 w 7113841"/>
              <a:gd name="connsiteY67" fmla="*/ 4499099 h 5142778"/>
              <a:gd name="connsiteX68" fmla="*/ 5167962 w 7113841"/>
              <a:gd name="connsiteY68" fmla="*/ 4547383 h 5142778"/>
              <a:gd name="connsiteX69" fmla="*/ 4952295 w 7113841"/>
              <a:gd name="connsiteY69" fmla="*/ 4672140 h 5142778"/>
              <a:gd name="connsiteX70" fmla="*/ 4791671 w 7113841"/>
              <a:gd name="connsiteY70" fmla="*/ 4763822 h 5142778"/>
              <a:gd name="connsiteX71" fmla="*/ 4717297 w 7113841"/>
              <a:gd name="connsiteY71" fmla="*/ 4804607 h 5142778"/>
              <a:gd name="connsiteX72" fmla="*/ 4656988 w 7113841"/>
              <a:gd name="connsiteY72" fmla="*/ 4836560 h 5142778"/>
              <a:gd name="connsiteX73" fmla="*/ 4611217 w 7113841"/>
              <a:gd name="connsiteY73" fmla="*/ 4860036 h 5142778"/>
              <a:gd name="connsiteX74" fmla="*/ 4564933 w 7113841"/>
              <a:gd name="connsiteY74" fmla="*/ 4883024 h 5142778"/>
              <a:gd name="connsiteX75" fmla="*/ 4518093 w 7113841"/>
              <a:gd name="connsiteY75" fmla="*/ 4905462 h 5142778"/>
              <a:gd name="connsiteX76" fmla="*/ 4470653 w 7113841"/>
              <a:gd name="connsiteY76" fmla="*/ 4927290 h 5142778"/>
              <a:gd name="connsiteX77" fmla="*/ 4438671 w 7113841"/>
              <a:gd name="connsiteY77" fmla="*/ 4941472 h 5142778"/>
              <a:gd name="connsiteX78" fmla="*/ 4406390 w 7113841"/>
              <a:gd name="connsiteY78" fmla="*/ 4955337 h 5142778"/>
              <a:gd name="connsiteX79" fmla="*/ 4373797 w 7113841"/>
              <a:gd name="connsiteY79" fmla="*/ 4968866 h 5142778"/>
              <a:gd name="connsiteX80" fmla="*/ 4340879 w 7113841"/>
              <a:gd name="connsiteY80" fmla="*/ 4982041 h 5142778"/>
              <a:gd name="connsiteX81" fmla="*/ 4307622 w 7113841"/>
              <a:gd name="connsiteY81" fmla="*/ 4994845 h 5142778"/>
              <a:gd name="connsiteX82" fmla="*/ 4274014 w 7113841"/>
              <a:gd name="connsiteY82" fmla="*/ 5007258 h 5142778"/>
              <a:gd name="connsiteX83" fmla="*/ 4240041 w 7113841"/>
              <a:gd name="connsiteY83" fmla="*/ 5019263 h 5142778"/>
              <a:gd name="connsiteX84" fmla="*/ 4205691 w 7113841"/>
              <a:gd name="connsiteY84" fmla="*/ 5030841 h 5142778"/>
              <a:gd name="connsiteX85" fmla="*/ 4170950 w 7113841"/>
              <a:gd name="connsiteY85" fmla="*/ 5041974 h 5142778"/>
              <a:gd name="connsiteX86" fmla="*/ 4135806 w 7113841"/>
              <a:gd name="connsiteY86" fmla="*/ 5052643 h 5142778"/>
              <a:gd name="connsiteX87" fmla="*/ 4100246 w 7113841"/>
              <a:gd name="connsiteY87" fmla="*/ 5062831 h 5142778"/>
              <a:gd name="connsiteX88" fmla="*/ 4064256 w 7113841"/>
              <a:gd name="connsiteY88" fmla="*/ 5072519 h 5142778"/>
              <a:gd name="connsiteX89" fmla="*/ 4027823 w 7113841"/>
              <a:gd name="connsiteY89" fmla="*/ 5081689 h 5142778"/>
              <a:gd name="connsiteX90" fmla="*/ 3990935 w 7113841"/>
              <a:gd name="connsiteY90" fmla="*/ 5090323 h 5142778"/>
              <a:gd name="connsiteX91" fmla="*/ 3953578 w 7113841"/>
              <a:gd name="connsiteY91" fmla="*/ 5098402 h 5142778"/>
              <a:gd name="connsiteX92" fmla="*/ 3915739 w 7113841"/>
              <a:gd name="connsiteY92" fmla="*/ 5105908 h 5142778"/>
              <a:gd name="connsiteX93" fmla="*/ 3877406 w 7113841"/>
              <a:gd name="connsiteY93" fmla="*/ 5112824 h 5142778"/>
              <a:gd name="connsiteX94" fmla="*/ 3838565 w 7113841"/>
              <a:gd name="connsiteY94" fmla="*/ 5119129 h 5142778"/>
              <a:gd name="connsiteX95" fmla="*/ 3799203 w 7113841"/>
              <a:gd name="connsiteY95" fmla="*/ 5124807 h 5142778"/>
              <a:gd name="connsiteX96" fmla="*/ 3759308 w 7113841"/>
              <a:gd name="connsiteY96" fmla="*/ 5129839 h 5142778"/>
              <a:gd name="connsiteX97" fmla="*/ 3718865 w 7113841"/>
              <a:gd name="connsiteY97" fmla="*/ 5134207 h 5142778"/>
              <a:gd name="connsiteX98" fmla="*/ 3677863 w 7113841"/>
              <a:gd name="connsiteY98" fmla="*/ 5137893 h 5142778"/>
              <a:gd name="connsiteX99" fmla="*/ 3636288 w 7113841"/>
              <a:gd name="connsiteY99" fmla="*/ 5140877 h 5142778"/>
              <a:gd name="connsiteX100" fmla="*/ 3600919 w 7113841"/>
              <a:gd name="connsiteY100" fmla="*/ 5142778 h 5142778"/>
              <a:gd name="connsiteX101" fmla="*/ 0 w 7113841"/>
              <a:gd name="connsiteY101" fmla="*/ 5142778 h 5142778"/>
              <a:gd name="connsiteX102" fmla="*/ 36355 w 7113841"/>
              <a:gd name="connsiteY102" fmla="*/ 5078128 h 5142778"/>
              <a:gd name="connsiteX103" fmla="*/ 85405 w 7113841"/>
              <a:gd name="connsiteY103" fmla="*/ 4991843 h 5142778"/>
              <a:gd name="connsiteX104" fmla="*/ 164324 w 7113841"/>
              <a:gd name="connsiteY104" fmla="*/ 4854690 h 5142778"/>
              <a:gd name="connsiteX105" fmla="*/ 381230 w 7113841"/>
              <a:gd name="connsiteY105" fmla="*/ 4481186 h 5142778"/>
              <a:gd name="connsiteX106" fmla="*/ 439596 w 7113841"/>
              <a:gd name="connsiteY106" fmla="*/ 4379712 h 5142778"/>
              <a:gd name="connsiteX107" fmla="*/ 478157 w 7113841"/>
              <a:gd name="connsiteY107" fmla="*/ 4312042 h 5142778"/>
              <a:gd name="connsiteX108" fmla="*/ 516383 w 7113841"/>
              <a:gd name="connsiteY108" fmla="*/ 4244314 h 5142778"/>
              <a:gd name="connsiteX109" fmla="*/ 544803 w 7113841"/>
              <a:gd name="connsiteY109" fmla="*/ 4193459 h 5142778"/>
              <a:gd name="connsiteX110" fmla="*/ 572987 w 7113841"/>
              <a:gd name="connsiteY110" fmla="*/ 4142538 h 5142778"/>
              <a:gd name="connsiteX111" fmla="*/ 591636 w 7113841"/>
              <a:gd name="connsiteY111" fmla="*/ 4108547 h 5142778"/>
              <a:gd name="connsiteX112" fmla="*/ 610163 w 7113841"/>
              <a:gd name="connsiteY112" fmla="*/ 4074516 h 5142778"/>
              <a:gd name="connsiteX113" fmla="*/ 628565 w 7113841"/>
              <a:gd name="connsiteY113" fmla="*/ 4040440 h 5142778"/>
              <a:gd name="connsiteX114" fmla="*/ 646835 w 7113841"/>
              <a:gd name="connsiteY114" fmla="*/ 4006315 h 5142778"/>
              <a:gd name="connsiteX115" fmla="*/ 664966 w 7113841"/>
              <a:gd name="connsiteY115" fmla="*/ 3972137 h 5142778"/>
              <a:gd name="connsiteX116" fmla="*/ 682954 w 7113841"/>
              <a:gd name="connsiteY116" fmla="*/ 3937902 h 5142778"/>
              <a:gd name="connsiteX117" fmla="*/ 691892 w 7113841"/>
              <a:gd name="connsiteY117" fmla="*/ 3920762 h 5142778"/>
              <a:gd name="connsiteX118" fmla="*/ 700791 w 7113841"/>
              <a:gd name="connsiteY118" fmla="*/ 3903606 h 5142778"/>
              <a:gd name="connsiteX119" fmla="*/ 709652 w 7113841"/>
              <a:gd name="connsiteY119" fmla="*/ 3886433 h 5142778"/>
              <a:gd name="connsiteX120" fmla="*/ 718472 w 7113841"/>
              <a:gd name="connsiteY120" fmla="*/ 3869243 h 5142778"/>
              <a:gd name="connsiteX121" fmla="*/ 727252 w 7113841"/>
              <a:gd name="connsiteY121" fmla="*/ 3852035 h 5142778"/>
              <a:gd name="connsiteX122" fmla="*/ 735991 w 7113841"/>
              <a:gd name="connsiteY122" fmla="*/ 3834810 h 5142778"/>
              <a:gd name="connsiteX123" fmla="*/ 744687 w 7113841"/>
              <a:gd name="connsiteY123" fmla="*/ 3817565 h 5142778"/>
              <a:gd name="connsiteX124" fmla="*/ 753341 w 7113841"/>
              <a:gd name="connsiteY124" fmla="*/ 3800302 h 5142778"/>
              <a:gd name="connsiteX125" fmla="*/ 761951 w 7113841"/>
              <a:gd name="connsiteY125" fmla="*/ 3783019 h 5142778"/>
              <a:gd name="connsiteX126" fmla="*/ 770517 w 7113841"/>
              <a:gd name="connsiteY126" fmla="*/ 3765715 h 5142778"/>
              <a:gd name="connsiteX127" fmla="*/ 779038 w 7113841"/>
              <a:gd name="connsiteY127" fmla="*/ 3748391 h 5142778"/>
              <a:gd name="connsiteX128" fmla="*/ 787512 w 7113841"/>
              <a:gd name="connsiteY128" fmla="*/ 3731046 h 5142778"/>
              <a:gd name="connsiteX129" fmla="*/ 795941 w 7113841"/>
              <a:gd name="connsiteY129" fmla="*/ 3713678 h 5142778"/>
              <a:gd name="connsiteX130" fmla="*/ 804322 w 7113841"/>
              <a:gd name="connsiteY130" fmla="*/ 3696288 h 5142778"/>
              <a:gd name="connsiteX131" fmla="*/ 812655 w 7113841"/>
              <a:gd name="connsiteY131" fmla="*/ 3678875 h 5142778"/>
              <a:gd name="connsiteX132" fmla="*/ 820938 w 7113841"/>
              <a:gd name="connsiteY132" fmla="*/ 3661439 h 5142778"/>
              <a:gd name="connsiteX133" fmla="*/ 829172 w 7113841"/>
              <a:gd name="connsiteY133" fmla="*/ 3643979 h 5142778"/>
              <a:gd name="connsiteX134" fmla="*/ 837357 w 7113841"/>
              <a:gd name="connsiteY134" fmla="*/ 3626494 h 5142778"/>
              <a:gd name="connsiteX135" fmla="*/ 845490 w 7113841"/>
              <a:gd name="connsiteY135" fmla="*/ 3608984 h 5142778"/>
              <a:gd name="connsiteX136" fmla="*/ 853571 w 7113841"/>
              <a:gd name="connsiteY136" fmla="*/ 3591449 h 5142778"/>
              <a:gd name="connsiteX137" fmla="*/ 861599 w 7113841"/>
              <a:gd name="connsiteY137" fmla="*/ 3573886 h 5142778"/>
              <a:gd name="connsiteX138" fmla="*/ 869574 w 7113841"/>
              <a:gd name="connsiteY138" fmla="*/ 3556298 h 5142778"/>
              <a:gd name="connsiteX139" fmla="*/ 877495 w 7113841"/>
              <a:gd name="connsiteY139" fmla="*/ 3538682 h 5142778"/>
              <a:gd name="connsiteX140" fmla="*/ 885361 w 7113841"/>
              <a:gd name="connsiteY140" fmla="*/ 3521039 h 5142778"/>
              <a:gd name="connsiteX141" fmla="*/ 893171 w 7113841"/>
              <a:gd name="connsiteY141" fmla="*/ 3503367 h 5142778"/>
              <a:gd name="connsiteX142" fmla="*/ 900925 w 7113841"/>
              <a:gd name="connsiteY142" fmla="*/ 3485666 h 5142778"/>
              <a:gd name="connsiteX143" fmla="*/ 908622 w 7113841"/>
              <a:gd name="connsiteY143" fmla="*/ 3467936 h 5142778"/>
              <a:gd name="connsiteX144" fmla="*/ 916260 w 7113841"/>
              <a:gd name="connsiteY144" fmla="*/ 3450176 h 5142778"/>
              <a:gd name="connsiteX145" fmla="*/ 923841 w 7113841"/>
              <a:gd name="connsiteY145" fmla="*/ 3432385 h 5142778"/>
              <a:gd name="connsiteX146" fmla="*/ 931361 w 7113841"/>
              <a:gd name="connsiteY146" fmla="*/ 3414563 h 5142778"/>
              <a:gd name="connsiteX147" fmla="*/ 938822 w 7113841"/>
              <a:gd name="connsiteY147" fmla="*/ 3396710 h 5142778"/>
              <a:gd name="connsiteX148" fmla="*/ 946221 w 7113841"/>
              <a:gd name="connsiteY148" fmla="*/ 3378825 h 5142778"/>
              <a:gd name="connsiteX149" fmla="*/ 953559 w 7113841"/>
              <a:gd name="connsiteY149" fmla="*/ 3360907 h 5142778"/>
              <a:gd name="connsiteX150" fmla="*/ 960835 w 7113841"/>
              <a:gd name="connsiteY150" fmla="*/ 3342956 h 5142778"/>
              <a:gd name="connsiteX151" fmla="*/ 968048 w 7113841"/>
              <a:gd name="connsiteY151" fmla="*/ 3324971 h 5142778"/>
              <a:gd name="connsiteX152" fmla="*/ 975195 w 7113841"/>
              <a:gd name="connsiteY152" fmla="*/ 3306952 h 5142778"/>
              <a:gd name="connsiteX153" fmla="*/ 982280 w 7113841"/>
              <a:gd name="connsiteY153" fmla="*/ 3288898 h 5142778"/>
              <a:gd name="connsiteX154" fmla="*/ 989297 w 7113841"/>
              <a:gd name="connsiteY154" fmla="*/ 3270809 h 5142778"/>
              <a:gd name="connsiteX155" fmla="*/ 996250 w 7113841"/>
              <a:gd name="connsiteY155" fmla="*/ 3252684 h 5142778"/>
              <a:gd name="connsiteX156" fmla="*/ 1003136 w 7113841"/>
              <a:gd name="connsiteY156" fmla="*/ 3234522 h 5142778"/>
              <a:gd name="connsiteX157" fmla="*/ 1009953 w 7113841"/>
              <a:gd name="connsiteY157" fmla="*/ 3216324 h 5142778"/>
              <a:gd name="connsiteX158" fmla="*/ 1016702 w 7113841"/>
              <a:gd name="connsiteY158" fmla="*/ 3198088 h 5142778"/>
              <a:gd name="connsiteX159" fmla="*/ 1023381 w 7113841"/>
              <a:gd name="connsiteY159" fmla="*/ 3179814 h 5142778"/>
              <a:gd name="connsiteX160" fmla="*/ 1029991 w 7113841"/>
              <a:gd name="connsiteY160" fmla="*/ 3161502 h 5142778"/>
              <a:gd name="connsiteX161" fmla="*/ 1036530 w 7113841"/>
              <a:gd name="connsiteY161" fmla="*/ 3143151 h 5142778"/>
              <a:gd name="connsiteX162" fmla="*/ 1042998 w 7113841"/>
              <a:gd name="connsiteY162" fmla="*/ 3124759 h 5142778"/>
              <a:gd name="connsiteX163" fmla="*/ 1049393 w 7113841"/>
              <a:gd name="connsiteY163" fmla="*/ 3106328 h 5142778"/>
              <a:gd name="connsiteX164" fmla="*/ 1055715 w 7113841"/>
              <a:gd name="connsiteY164" fmla="*/ 3087856 h 5142778"/>
              <a:gd name="connsiteX165" fmla="*/ 1061964 w 7113841"/>
              <a:gd name="connsiteY165" fmla="*/ 3069343 h 5142778"/>
              <a:gd name="connsiteX166" fmla="*/ 1068138 w 7113841"/>
              <a:gd name="connsiteY166" fmla="*/ 3050788 h 5142778"/>
              <a:gd name="connsiteX167" fmla="*/ 1074237 w 7113841"/>
              <a:gd name="connsiteY167" fmla="*/ 3032191 h 5142778"/>
              <a:gd name="connsiteX168" fmla="*/ 1080260 w 7113841"/>
              <a:gd name="connsiteY168" fmla="*/ 3013551 h 5142778"/>
              <a:gd name="connsiteX169" fmla="*/ 1086206 w 7113841"/>
              <a:gd name="connsiteY169" fmla="*/ 2994867 h 5142778"/>
              <a:gd name="connsiteX170" fmla="*/ 1092075 w 7113841"/>
              <a:gd name="connsiteY170" fmla="*/ 2976140 h 5142778"/>
              <a:gd name="connsiteX171" fmla="*/ 1097865 w 7113841"/>
              <a:gd name="connsiteY171" fmla="*/ 2957368 h 5142778"/>
              <a:gd name="connsiteX172" fmla="*/ 1103577 w 7113841"/>
              <a:gd name="connsiteY172" fmla="*/ 2938551 h 5142778"/>
              <a:gd name="connsiteX173" fmla="*/ 1109208 w 7113841"/>
              <a:gd name="connsiteY173" fmla="*/ 2919688 h 5142778"/>
              <a:gd name="connsiteX174" fmla="*/ 1114759 w 7113841"/>
              <a:gd name="connsiteY174" fmla="*/ 2900780 h 5142778"/>
              <a:gd name="connsiteX175" fmla="*/ 1120228 w 7113841"/>
              <a:gd name="connsiteY175" fmla="*/ 2881825 h 5142778"/>
              <a:gd name="connsiteX176" fmla="*/ 1125617 w 7113841"/>
              <a:gd name="connsiteY176" fmla="*/ 2862822 h 5142778"/>
              <a:gd name="connsiteX177" fmla="*/ 1130921 w 7113841"/>
              <a:gd name="connsiteY177" fmla="*/ 2843773 h 5142778"/>
              <a:gd name="connsiteX178" fmla="*/ 1136143 w 7113841"/>
              <a:gd name="connsiteY178" fmla="*/ 2824674 h 5142778"/>
              <a:gd name="connsiteX179" fmla="*/ 1141280 w 7113841"/>
              <a:gd name="connsiteY179" fmla="*/ 2805527 h 5142778"/>
              <a:gd name="connsiteX180" fmla="*/ 1146332 w 7113841"/>
              <a:gd name="connsiteY180" fmla="*/ 2786331 h 5142778"/>
              <a:gd name="connsiteX181" fmla="*/ 1151298 w 7113841"/>
              <a:gd name="connsiteY181" fmla="*/ 2767085 h 5142778"/>
              <a:gd name="connsiteX182" fmla="*/ 1156178 w 7113841"/>
              <a:gd name="connsiteY182" fmla="*/ 2747788 h 5142778"/>
              <a:gd name="connsiteX183" fmla="*/ 1160971 w 7113841"/>
              <a:gd name="connsiteY183" fmla="*/ 2728441 h 5142778"/>
              <a:gd name="connsiteX184" fmla="*/ 1165675 w 7113841"/>
              <a:gd name="connsiteY184" fmla="*/ 2709042 h 5142778"/>
              <a:gd name="connsiteX185" fmla="*/ 1170290 w 7113841"/>
              <a:gd name="connsiteY185" fmla="*/ 2689591 h 5142778"/>
              <a:gd name="connsiteX186" fmla="*/ 1174816 w 7113841"/>
              <a:gd name="connsiteY186" fmla="*/ 2670087 h 5142778"/>
              <a:gd name="connsiteX187" fmla="*/ 1179252 w 7113841"/>
              <a:gd name="connsiteY187" fmla="*/ 2650531 h 5142778"/>
              <a:gd name="connsiteX188" fmla="*/ 1183597 w 7113841"/>
              <a:gd name="connsiteY188" fmla="*/ 2630921 h 5142778"/>
              <a:gd name="connsiteX189" fmla="*/ 1187850 w 7113841"/>
              <a:gd name="connsiteY189" fmla="*/ 2611257 h 5142778"/>
              <a:gd name="connsiteX190" fmla="*/ 1192010 w 7113841"/>
              <a:gd name="connsiteY190" fmla="*/ 2591538 h 5142778"/>
              <a:gd name="connsiteX191" fmla="*/ 1196077 w 7113841"/>
              <a:gd name="connsiteY191" fmla="*/ 2571764 h 5142778"/>
              <a:gd name="connsiteX192" fmla="*/ 1200049 w 7113841"/>
              <a:gd name="connsiteY192" fmla="*/ 2551934 h 5142778"/>
              <a:gd name="connsiteX193" fmla="*/ 1203927 w 7113841"/>
              <a:gd name="connsiteY193" fmla="*/ 2532048 h 5142778"/>
              <a:gd name="connsiteX194" fmla="*/ 1207710 w 7113841"/>
              <a:gd name="connsiteY194" fmla="*/ 2512105 h 5142778"/>
              <a:gd name="connsiteX195" fmla="*/ 1211395 w 7113841"/>
              <a:gd name="connsiteY195" fmla="*/ 2492104 h 5142778"/>
              <a:gd name="connsiteX196" fmla="*/ 1214985 w 7113841"/>
              <a:gd name="connsiteY196" fmla="*/ 2472046 h 5142778"/>
              <a:gd name="connsiteX197" fmla="*/ 1218476 w 7113841"/>
              <a:gd name="connsiteY197" fmla="*/ 2451929 h 5142778"/>
              <a:gd name="connsiteX198" fmla="*/ 1221868 w 7113841"/>
              <a:gd name="connsiteY198" fmla="*/ 2431753 h 5142778"/>
              <a:gd name="connsiteX199" fmla="*/ 1225161 w 7113841"/>
              <a:gd name="connsiteY199" fmla="*/ 2411518 h 5142778"/>
              <a:gd name="connsiteX200" fmla="*/ 1228353 w 7113841"/>
              <a:gd name="connsiteY200" fmla="*/ 2391223 h 5142778"/>
              <a:gd name="connsiteX201" fmla="*/ 1231446 w 7113841"/>
              <a:gd name="connsiteY201" fmla="*/ 2370867 h 5142778"/>
              <a:gd name="connsiteX202" fmla="*/ 1234436 w 7113841"/>
              <a:gd name="connsiteY202" fmla="*/ 2350449 h 5142778"/>
              <a:gd name="connsiteX203" fmla="*/ 1237324 w 7113841"/>
              <a:gd name="connsiteY203" fmla="*/ 2329971 h 5142778"/>
              <a:gd name="connsiteX204" fmla="*/ 1240109 w 7113841"/>
              <a:gd name="connsiteY204" fmla="*/ 2309430 h 5142778"/>
              <a:gd name="connsiteX205" fmla="*/ 1242790 w 7113841"/>
              <a:gd name="connsiteY205" fmla="*/ 2288826 h 5142778"/>
              <a:gd name="connsiteX206" fmla="*/ 1245366 w 7113841"/>
              <a:gd name="connsiteY206" fmla="*/ 2268159 h 5142778"/>
              <a:gd name="connsiteX207" fmla="*/ 1247837 w 7113841"/>
              <a:gd name="connsiteY207" fmla="*/ 2247428 h 5142778"/>
              <a:gd name="connsiteX208" fmla="*/ 1250202 w 7113841"/>
              <a:gd name="connsiteY208" fmla="*/ 2226633 h 5142778"/>
              <a:gd name="connsiteX209" fmla="*/ 1252460 w 7113841"/>
              <a:gd name="connsiteY209" fmla="*/ 2205773 h 5142778"/>
              <a:gd name="connsiteX210" fmla="*/ 1254610 w 7113841"/>
              <a:gd name="connsiteY210" fmla="*/ 2184847 h 5142778"/>
              <a:gd name="connsiteX211" fmla="*/ 1256651 w 7113841"/>
              <a:gd name="connsiteY211" fmla="*/ 2163856 h 5142778"/>
              <a:gd name="connsiteX212" fmla="*/ 1258584 w 7113841"/>
              <a:gd name="connsiteY212" fmla="*/ 2142798 h 5142778"/>
              <a:gd name="connsiteX213" fmla="*/ 1260407 w 7113841"/>
              <a:gd name="connsiteY213" fmla="*/ 2121673 h 5142778"/>
              <a:gd name="connsiteX214" fmla="*/ 1262119 w 7113841"/>
              <a:gd name="connsiteY214" fmla="*/ 2100480 h 5142778"/>
              <a:gd name="connsiteX215" fmla="*/ 1263719 w 7113841"/>
              <a:gd name="connsiteY215" fmla="*/ 2079219 h 5142778"/>
              <a:gd name="connsiteX216" fmla="*/ 1265207 w 7113841"/>
              <a:gd name="connsiteY216" fmla="*/ 2057890 h 5142778"/>
              <a:gd name="connsiteX217" fmla="*/ 1266583 w 7113841"/>
              <a:gd name="connsiteY217" fmla="*/ 2036492 h 5142778"/>
              <a:gd name="connsiteX218" fmla="*/ 1267845 w 7113841"/>
              <a:gd name="connsiteY218" fmla="*/ 2015023 h 5142778"/>
              <a:gd name="connsiteX219" fmla="*/ 1268992 w 7113841"/>
              <a:gd name="connsiteY219" fmla="*/ 1993484 h 5142778"/>
              <a:gd name="connsiteX220" fmla="*/ 1270024 w 7113841"/>
              <a:gd name="connsiteY220" fmla="*/ 1971875 h 5142778"/>
              <a:gd name="connsiteX221" fmla="*/ 1270940 w 7113841"/>
              <a:gd name="connsiteY221" fmla="*/ 1950194 h 5142778"/>
              <a:gd name="connsiteX222" fmla="*/ 1271740 w 7113841"/>
              <a:gd name="connsiteY222" fmla="*/ 1928441 h 5142778"/>
              <a:gd name="connsiteX223" fmla="*/ 1272422 w 7113841"/>
              <a:gd name="connsiteY223" fmla="*/ 1906616 h 5142778"/>
              <a:gd name="connsiteX224" fmla="*/ 1272986 w 7113841"/>
              <a:gd name="connsiteY224" fmla="*/ 1884718 h 5142778"/>
              <a:gd name="connsiteX225" fmla="*/ 1273430 w 7113841"/>
              <a:gd name="connsiteY225" fmla="*/ 1862747 h 5142778"/>
              <a:gd name="connsiteX226" fmla="*/ 1273755 w 7113841"/>
              <a:gd name="connsiteY226" fmla="*/ 1840700 h 5142778"/>
              <a:gd name="connsiteX227" fmla="*/ 1273961 w 7113841"/>
              <a:gd name="connsiteY227" fmla="*/ 1818581 h 5142778"/>
              <a:gd name="connsiteX228" fmla="*/ 1274005 w 7113841"/>
              <a:gd name="connsiteY228" fmla="*/ 1774114 h 5142778"/>
              <a:gd name="connsiteX229" fmla="*/ 1273844 w 7113841"/>
              <a:gd name="connsiteY229" fmla="*/ 1751767 h 5142778"/>
              <a:gd name="connsiteX230" fmla="*/ 1273558 w 7113841"/>
              <a:gd name="connsiteY230" fmla="*/ 1729342 h 5142778"/>
              <a:gd name="connsiteX231" fmla="*/ 1273150 w 7113841"/>
              <a:gd name="connsiteY231" fmla="*/ 1706841 h 5142778"/>
              <a:gd name="connsiteX232" fmla="*/ 1272616 w 7113841"/>
              <a:gd name="connsiteY232" fmla="*/ 1684263 h 5142778"/>
              <a:gd name="connsiteX233" fmla="*/ 1271956 w 7113841"/>
              <a:gd name="connsiteY233" fmla="*/ 1661605 h 5142778"/>
              <a:gd name="connsiteX234" fmla="*/ 1271170 w 7113841"/>
              <a:gd name="connsiteY234" fmla="*/ 1638868 h 5142778"/>
              <a:gd name="connsiteX235" fmla="*/ 1270256 w 7113841"/>
              <a:gd name="connsiteY235" fmla="*/ 1616053 h 5142778"/>
              <a:gd name="connsiteX236" fmla="*/ 1269215 w 7113841"/>
              <a:gd name="connsiteY236" fmla="*/ 1593157 h 5142778"/>
              <a:gd name="connsiteX237" fmla="*/ 1268044 w 7113841"/>
              <a:gd name="connsiteY237" fmla="*/ 1570181 h 5142778"/>
              <a:gd name="connsiteX238" fmla="*/ 1266744 w 7113841"/>
              <a:gd name="connsiteY238" fmla="*/ 1547124 h 5142778"/>
              <a:gd name="connsiteX239" fmla="*/ 1265314 w 7113841"/>
              <a:gd name="connsiteY239" fmla="*/ 1523985 h 5142778"/>
              <a:gd name="connsiteX240" fmla="*/ 1263753 w 7113841"/>
              <a:gd name="connsiteY240" fmla="*/ 1500764 h 5142778"/>
              <a:gd name="connsiteX241" fmla="*/ 1262060 w 7113841"/>
              <a:gd name="connsiteY241" fmla="*/ 1477461 h 5142778"/>
              <a:gd name="connsiteX242" fmla="*/ 1260234 w 7113841"/>
              <a:gd name="connsiteY242" fmla="*/ 1454074 h 5142778"/>
              <a:gd name="connsiteX243" fmla="*/ 1258276 w 7113841"/>
              <a:gd name="connsiteY243" fmla="*/ 1430604 h 5142778"/>
              <a:gd name="connsiteX244" fmla="*/ 1256182 w 7113841"/>
              <a:gd name="connsiteY244" fmla="*/ 1407049 h 5142778"/>
              <a:gd name="connsiteX245" fmla="*/ 1253955 w 7113841"/>
              <a:gd name="connsiteY245" fmla="*/ 1383410 h 5142778"/>
              <a:gd name="connsiteX246" fmla="*/ 1251592 w 7113841"/>
              <a:gd name="connsiteY246" fmla="*/ 1359685 h 5142778"/>
              <a:gd name="connsiteX247" fmla="*/ 1249092 w 7113841"/>
              <a:gd name="connsiteY247" fmla="*/ 1335873 h 5142778"/>
              <a:gd name="connsiteX248" fmla="*/ 1246456 w 7113841"/>
              <a:gd name="connsiteY248" fmla="*/ 1311977 h 5142778"/>
              <a:gd name="connsiteX249" fmla="*/ 1243681 w 7113841"/>
              <a:gd name="connsiteY249" fmla="*/ 1287992 h 5142778"/>
              <a:gd name="connsiteX250" fmla="*/ 1240769 w 7113841"/>
              <a:gd name="connsiteY250" fmla="*/ 1263921 h 5142778"/>
              <a:gd name="connsiteX251" fmla="*/ 1237716 w 7113841"/>
              <a:gd name="connsiteY251" fmla="*/ 1239761 h 5142778"/>
              <a:gd name="connsiteX252" fmla="*/ 1234524 w 7113841"/>
              <a:gd name="connsiteY252" fmla="*/ 1215513 h 5142778"/>
              <a:gd name="connsiteX253" fmla="*/ 1231190 w 7113841"/>
              <a:gd name="connsiteY253" fmla="*/ 1191176 h 5142778"/>
              <a:gd name="connsiteX254" fmla="*/ 1227715 w 7113841"/>
              <a:gd name="connsiteY254" fmla="*/ 1166749 h 5142778"/>
              <a:gd name="connsiteX255" fmla="*/ 1224099 w 7113841"/>
              <a:gd name="connsiteY255" fmla="*/ 1142232 h 5142778"/>
              <a:gd name="connsiteX256" fmla="*/ 1220339 w 7113841"/>
              <a:gd name="connsiteY256" fmla="*/ 1117624 h 5142778"/>
              <a:gd name="connsiteX257" fmla="*/ 1216434 w 7113841"/>
              <a:gd name="connsiteY257" fmla="*/ 1092925 h 5142778"/>
              <a:gd name="connsiteX258" fmla="*/ 1212386 w 7113841"/>
              <a:gd name="connsiteY258" fmla="*/ 1068134 h 5142778"/>
              <a:gd name="connsiteX259" fmla="*/ 1208192 w 7113841"/>
              <a:gd name="connsiteY259" fmla="*/ 1043251 h 5142778"/>
              <a:gd name="connsiteX260" fmla="*/ 1203852 w 7113841"/>
              <a:gd name="connsiteY260" fmla="*/ 1018274 h 5142778"/>
              <a:gd name="connsiteX261" fmla="*/ 1199365 w 7113841"/>
              <a:gd name="connsiteY261" fmla="*/ 993205 h 5142778"/>
              <a:gd name="connsiteX262" fmla="*/ 1194731 w 7113841"/>
              <a:gd name="connsiteY262" fmla="*/ 968042 h 5142778"/>
              <a:gd name="connsiteX263" fmla="*/ 1189948 w 7113841"/>
              <a:gd name="connsiteY263" fmla="*/ 942784 h 5142778"/>
              <a:gd name="connsiteX264" fmla="*/ 1185016 w 7113841"/>
              <a:gd name="connsiteY264" fmla="*/ 917431 h 5142778"/>
              <a:gd name="connsiteX265" fmla="*/ 1179934 w 7113841"/>
              <a:gd name="connsiteY265" fmla="*/ 891982 h 5142778"/>
              <a:gd name="connsiteX266" fmla="*/ 1174701 w 7113841"/>
              <a:gd name="connsiteY266" fmla="*/ 866438 h 5142778"/>
              <a:gd name="connsiteX267" fmla="*/ 1169317 w 7113841"/>
              <a:gd name="connsiteY267" fmla="*/ 840796 h 5142778"/>
              <a:gd name="connsiteX268" fmla="*/ 1163781 w 7113841"/>
              <a:gd name="connsiteY268" fmla="*/ 815058 h 5142778"/>
              <a:gd name="connsiteX269" fmla="*/ 1158092 w 7113841"/>
              <a:gd name="connsiteY269" fmla="*/ 789222 h 5142778"/>
              <a:gd name="connsiteX270" fmla="*/ 1152249 w 7113841"/>
              <a:gd name="connsiteY270" fmla="*/ 763287 h 5142778"/>
              <a:gd name="connsiteX271" fmla="*/ 1146253 w 7113841"/>
              <a:gd name="connsiteY271" fmla="*/ 737255 h 5142778"/>
              <a:gd name="connsiteX272" fmla="*/ 1140101 w 7113841"/>
              <a:gd name="connsiteY272" fmla="*/ 711122 h 5142778"/>
              <a:gd name="connsiteX273" fmla="*/ 1133793 w 7113841"/>
              <a:gd name="connsiteY273" fmla="*/ 684890 h 5142778"/>
              <a:gd name="connsiteX274" fmla="*/ 1127327 w 7113841"/>
              <a:gd name="connsiteY274" fmla="*/ 658557 h 5142778"/>
              <a:gd name="connsiteX275" fmla="*/ 1120705 w 7113841"/>
              <a:gd name="connsiteY275" fmla="*/ 632123 h 5142778"/>
              <a:gd name="connsiteX276" fmla="*/ 1113925 w 7113841"/>
              <a:gd name="connsiteY276" fmla="*/ 605589 h 5142778"/>
              <a:gd name="connsiteX277" fmla="*/ 1106986 w 7113841"/>
              <a:gd name="connsiteY277" fmla="*/ 578951 h 5142778"/>
              <a:gd name="connsiteX278" fmla="*/ 1099887 w 7113841"/>
              <a:gd name="connsiteY278" fmla="*/ 552212 h 5142778"/>
              <a:gd name="connsiteX279" fmla="*/ 1092628 w 7113841"/>
              <a:gd name="connsiteY279" fmla="*/ 525369 h 5142778"/>
              <a:gd name="connsiteX280" fmla="*/ 1085207 w 7113841"/>
              <a:gd name="connsiteY280" fmla="*/ 498423 h 5142778"/>
              <a:gd name="connsiteX281" fmla="*/ 1077624 w 7113841"/>
              <a:gd name="connsiteY281" fmla="*/ 471372 h 5142778"/>
              <a:gd name="connsiteX282" fmla="*/ 1069880 w 7113841"/>
              <a:gd name="connsiteY282" fmla="*/ 444217 h 5142778"/>
              <a:gd name="connsiteX283" fmla="*/ 1061971 w 7113841"/>
              <a:gd name="connsiteY283" fmla="*/ 416957 h 5142778"/>
              <a:gd name="connsiteX284" fmla="*/ 1053898 w 7113841"/>
              <a:gd name="connsiteY284" fmla="*/ 389591 h 5142778"/>
              <a:gd name="connsiteX285" fmla="*/ 1045660 w 7113841"/>
              <a:gd name="connsiteY285" fmla="*/ 362118 h 5142778"/>
              <a:gd name="connsiteX286" fmla="*/ 1037256 w 7113841"/>
              <a:gd name="connsiteY286" fmla="*/ 334538 h 5142778"/>
              <a:gd name="connsiteX287" fmla="*/ 1028686 w 7113841"/>
              <a:gd name="connsiteY287" fmla="*/ 306852 h 5142778"/>
              <a:gd name="connsiteX288" fmla="*/ 1019950 w 7113841"/>
              <a:gd name="connsiteY288" fmla="*/ 279057 h 5142778"/>
              <a:gd name="connsiteX289" fmla="*/ 1011045 w 7113841"/>
              <a:gd name="connsiteY289" fmla="*/ 251154 h 5142778"/>
              <a:gd name="connsiteX290" fmla="*/ 1001971 w 7113841"/>
              <a:gd name="connsiteY290" fmla="*/ 223142 h 5142778"/>
              <a:gd name="connsiteX291" fmla="*/ 992728 w 7113841"/>
              <a:gd name="connsiteY291" fmla="*/ 195020 h 5142778"/>
              <a:gd name="connsiteX292" fmla="*/ 983314 w 7113841"/>
              <a:gd name="connsiteY292" fmla="*/ 166788 h 5142778"/>
              <a:gd name="connsiteX293" fmla="*/ 973730 w 7113841"/>
              <a:gd name="connsiteY293" fmla="*/ 138446 h 5142778"/>
              <a:gd name="connsiteX294" fmla="*/ 963974 w 7113841"/>
              <a:gd name="connsiteY294" fmla="*/ 109992 h 5142778"/>
              <a:gd name="connsiteX295" fmla="*/ 954045 w 7113841"/>
              <a:gd name="connsiteY295" fmla="*/ 81427 h 5142778"/>
              <a:gd name="connsiteX296" fmla="*/ 943943 w 7113841"/>
              <a:gd name="connsiteY296" fmla="*/ 52750 h 5142778"/>
              <a:gd name="connsiteX297" fmla="*/ 933667 w 7113841"/>
              <a:gd name="connsiteY297" fmla="*/ 23959 h 5142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Lst>
            <a:rect l="l" t="t" r="r" b="b"/>
            <a:pathLst>
              <a:path w="7113841" h="5142778">
                <a:moveTo>
                  <a:pt x="925004" y="0"/>
                </a:moveTo>
                <a:lnTo>
                  <a:pt x="7113841" y="0"/>
                </a:lnTo>
                <a:lnTo>
                  <a:pt x="7113841" y="4345781"/>
                </a:lnTo>
                <a:lnTo>
                  <a:pt x="7113839" y="4345781"/>
                </a:lnTo>
                <a:lnTo>
                  <a:pt x="7113839" y="4344165"/>
                </a:lnTo>
                <a:lnTo>
                  <a:pt x="7065051" y="4326824"/>
                </a:lnTo>
                <a:lnTo>
                  <a:pt x="7016980" y="4310591"/>
                </a:lnTo>
                <a:lnTo>
                  <a:pt x="6969613" y="4295447"/>
                </a:lnTo>
                <a:lnTo>
                  <a:pt x="6922939" y="4281374"/>
                </a:lnTo>
                <a:lnTo>
                  <a:pt x="6876941" y="4268353"/>
                </a:lnTo>
                <a:lnTo>
                  <a:pt x="6831609" y="4256365"/>
                </a:lnTo>
                <a:lnTo>
                  <a:pt x="6786928" y="4245394"/>
                </a:lnTo>
                <a:lnTo>
                  <a:pt x="6742887" y="4235421"/>
                </a:lnTo>
                <a:lnTo>
                  <a:pt x="6699472" y="4226427"/>
                </a:lnTo>
                <a:lnTo>
                  <a:pt x="6656669" y="4218394"/>
                </a:lnTo>
                <a:lnTo>
                  <a:pt x="6614465" y="4211304"/>
                </a:lnTo>
                <a:lnTo>
                  <a:pt x="6572851" y="4205138"/>
                </a:lnTo>
                <a:lnTo>
                  <a:pt x="6552259" y="4202397"/>
                </a:lnTo>
                <a:lnTo>
                  <a:pt x="6531808" y="4199880"/>
                </a:lnTo>
                <a:lnTo>
                  <a:pt x="6511499" y="4197584"/>
                </a:lnTo>
                <a:lnTo>
                  <a:pt x="6491327" y="4195509"/>
                </a:lnTo>
                <a:lnTo>
                  <a:pt x="6471293" y="4193650"/>
                </a:lnTo>
                <a:lnTo>
                  <a:pt x="6451393" y="4192007"/>
                </a:lnTo>
                <a:lnTo>
                  <a:pt x="6431629" y="4190577"/>
                </a:lnTo>
                <a:lnTo>
                  <a:pt x="6411994" y="4189358"/>
                </a:lnTo>
                <a:lnTo>
                  <a:pt x="6392492" y="4188346"/>
                </a:lnTo>
                <a:lnTo>
                  <a:pt x="6373117" y="4187541"/>
                </a:lnTo>
                <a:lnTo>
                  <a:pt x="6353871" y="4186940"/>
                </a:lnTo>
                <a:lnTo>
                  <a:pt x="6334749" y="4186540"/>
                </a:lnTo>
                <a:lnTo>
                  <a:pt x="6315752" y="4186339"/>
                </a:lnTo>
                <a:lnTo>
                  <a:pt x="6296876" y="4186336"/>
                </a:lnTo>
                <a:lnTo>
                  <a:pt x="6278122" y="4186526"/>
                </a:lnTo>
                <a:lnTo>
                  <a:pt x="6259485" y="4186909"/>
                </a:lnTo>
                <a:lnTo>
                  <a:pt x="6240968" y="4187483"/>
                </a:lnTo>
                <a:lnTo>
                  <a:pt x="6222565" y="4188243"/>
                </a:lnTo>
                <a:lnTo>
                  <a:pt x="6204277" y="4189190"/>
                </a:lnTo>
                <a:lnTo>
                  <a:pt x="6186101" y="4190320"/>
                </a:lnTo>
                <a:lnTo>
                  <a:pt x="6168036" y="4191630"/>
                </a:lnTo>
                <a:lnTo>
                  <a:pt x="6150080" y="4193119"/>
                </a:lnTo>
                <a:lnTo>
                  <a:pt x="6132232" y="4194785"/>
                </a:lnTo>
                <a:lnTo>
                  <a:pt x="6114490" y="4196625"/>
                </a:lnTo>
                <a:lnTo>
                  <a:pt x="6096852" y="4198636"/>
                </a:lnTo>
                <a:lnTo>
                  <a:pt x="6079317" y="4200817"/>
                </a:lnTo>
                <a:lnTo>
                  <a:pt x="6061883" y="4203166"/>
                </a:lnTo>
                <a:lnTo>
                  <a:pt x="6044549" y="4205679"/>
                </a:lnTo>
                <a:lnTo>
                  <a:pt x="6027313" y="4208355"/>
                </a:lnTo>
                <a:lnTo>
                  <a:pt x="6010172" y="4211191"/>
                </a:lnTo>
                <a:lnTo>
                  <a:pt x="5976173" y="4217335"/>
                </a:lnTo>
                <a:lnTo>
                  <a:pt x="5942540" y="4224094"/>
                </a:lnTo>
                <a:lnTo>
                  <a:pt x="5892747" y="4235344"/>
                </a:lnTo>
                <a:lnTo>
                  <a:pt x="5859970" y="4243558"/>
                </a:lnTo>
                <a:lnTo>
                  <a:pt x="5827512" y="4252322"/>
                </a:lnTo>
                <a:lnTo>
                  <a:pt x="5795362" y="4261618"/>
                </a:lnTo>
                <a:lnTo>
                  <a:pt x="5763504" y="4271428"/>
                </a:lnTo>
                <a:lnTo>
                  <a:pt x="5731928" y="4281734"/>
                </a:lnTo>
                <a:lnTo>
                  <a:pt x="5700619" y="4292517"/>
                </a:lnTo>
                <a:lnTo>
                  <a:pt x="5669565" y="4303758"/>
                </a:lnTo>
                <a:lnTo>
                  <a:pt x="5638752" y="4315440"/>
                </a:lnTo>
                <a:lnTo>
                  <a:pt x="5608167" y="4327545"/>
                </a:lnTo>
                <a:lnTo>
                  <a:pt x="5577799" y="4340054"/>
                </a:lnTo>
                <a:lnTo>
                  <a:pt x="5547632" y="4352948"/>
                </a:lnTo>
                <a:lnTo>
                  <a:pt x="5517655" y="4366210"/>
                </a:lnTo>
                <a:lnTo>
                  <a:pt x="5487855" y="4379822"/>
                </a:lnTo>
                <a:lnTo>
                  <a:pt x="5443456" y="4400854"/>
                </a:lnTo>
                <a:lnTo>
                  <a:pt x="5399381" y="4422570"/>
                </a:lnTo>
                <a:lnTo>
                  <a:pt x="5355585" y="4444908"/>
                </a:lnTo>
                <a:lnTo>
                  <a:pt x="5312025" y="4467805"/>
                </a:lnTo>
                <a:lnTo>
                  <a:pt x="5254235" y="4499099"/>
                </a:lnTo>
                <a:lnTo>
                  <a:pt x="5167962" y="4547383"/>
                </a:lnTo>
                <a:lnTo>
                  <a:pt x="4952295" y="4672140"/>
                </a:lnTo>
                <a:lnTo>
                  <a:pt x="4791671" y="4763822"/>
                </a:lnTo>
                <a:lnTo>
                  <a:pt x="4717297" y="4804607"/>
                </a:lnTo>
                <a:lnTo>
                  <a:pt x="4656988" y="4836560"/>
                </a:lnTo>
                <a:lnTo>
                  <a:pt x="4611217" y="4860036"/>
                </a:lnTo>
                <a:lnTo>
                  <a:pt x="4564933" y="4883024"/>
                </a:lnTo>
                <a:lnTo>
                  <a:pt x="4518093" y="4905462"/>
                </a:lnTo>
                <a:lnTo>
                  <a:pt x="4470653" y="4927290"/>
                </a:lnTo>
                <a:lnTo>
                  <a:pt x="4438671" y="4941472"/>
                </a:lnTo>
                <a:lnTo>
                  <a:pt x="4406390" y="4955337"/>
                </a:lnTo>
                <a:lnTo>
                  <a:pt x="4373797" y="4968866"/>
                </a:lnTo>
                <a:lnTo>
                  <a:pt x="4340879" y="4982041"/>
                </a:lnTo>
                <a:lnTo>
                  <a:pt x="4307622" y="4994845"/>
                </a:lnTo>
                <a:lnTo>
                  <a:pt x="4274014" y="5007258"/>
                </a:lnTo>
                <a:lnTo>
                  <a:pt x="4240041" y="5019263"/>
                </a:lnTo>
                <a:lnTo>
                  <a:pt x="4205691" y="5030841"/>
                </a:lnTo>
                <a:lnTo>
                  <a:pt x="4170950" y="5041974"/>
                </a:lnTo>
                <a:lnTo>
                  <a:pt x="4135806" y="5052643"/>
                </a:lnTo>
                <a:lnTo>
                  <a:pt x="4100246" y="5062831"/>
                </a:lnTo>
                <a:lnTo>
                  <a:pt x="4064256" y="5072519"/>
                </a:lnTo>
                <a:lnTo>
                  <a:pt x="4027823" y="5081689"/>
                </a:lnTo>
                <a:lnTo>
                  <a:pt x="3990935" y="5090323"/>
                </a:lnTo>
                <a:lnTo>
                  <a:pt x="3953578" y="5098402"/>
                </a:lnTo>
                <a:lnTo>
                  <a:pt x="3915739" y="5105908"/>
                </a:lnTo>
                <a:lnTo>
                  <a:pt x="3877406" y="5112824"/>
                </a:lnTo>
                <a:lnTo>
                  <a:pt x="3838565" y="5119129"/>
                </a:lnTo>
                <a:lnTo>
                  <a:pt x="3799203" y="5124807"/>
                </a:lnTo>
                <a:lnTo>
                  <a:pt x="3759308" y="5129839"/>
                </a:lnTo>
                <a:lnTo>
                  <a:pt x="3718865" y="5134207"/>
                </a:lnTo>
                <a:lnTo>
                  <a:pt x="3677863" y="5137893"/>
                </a:lnTo>
                <a:lnTo>
                  <a:pt x="3636288" y="5140877"/>
                </a:lnTo>
                <a:lnTo>
                  <a:pt x="3600919" y="5142778"/>
                </a:lnTo>
                <a:lnTo>
                  <a:pt x="0" y="5142778"/>
                </a:lnTo>
                <a:lnTo>
                  <a:pt x="36355" y="5078128"/>
                </a:lnTo>
                <a:lnTo>
                  <a:pt x="85405" y="4991843"/>
                </a:lnTo>
                <a:lnTo>
                  <a:pt x="164324" y="4854690"/>
                </a:lnTo>
                <a:lnTo>
                  <a:pt x="381230" y="4481186"/>
                </a:lnTo>
                <a:lnTo>
                  <a:pt x="439596" y="4379712"/>
                </a:lnTo>
                <a:lnTo>
                  <a:pt x="478157" y="4312042"/>
                </a:lnTo>
                <a:lnTo>
                  <a:pt x="516383" y="4244314"/>
                </a:lnTo>
                <a:lnTo>
                  <a:pt x="544803" y="4193459"/>
                </a:lnTo>
                <a:lnTo>
                  <a:pt x="572987" y="4142538"/>
                </a:lnTo>
                <a:lnTo>
                  <a:pt x="591636" y="4108547"/>
                </a:lnTo>
                <a:lnTo>
                  <a:pt x="610163" y="4074516"/>
                </a:lnTo>
                <a:lnTo>
                  <a:pt x="628565" y="4040440"/>
                </a:lnTo>
                <a:lnTo>
                  <a:pt x="646835" y="4006315"/>
                </a:lnTo>
                <a:lnTo>
                  <a:pt x="664966" y="3972137"/>
                </a:lnTo>
                <a:lnTo>
                  <a:pt x="682954" y="3937902"/>
                </a:lnTo>
                <a:lnTo>
                  <a:pt x="691892" y="3920762"/>
                </a:lnTo>
                <a:lnTo>
                  <a:pt x="700791" y="3903606"/>
                </a:lnTo>
                <a:lnTo>
                  <a:pt x="709652" y="3886433"/>
                </a:lnTo>
                <a:lnTo>
                  <a:pt x="718472" y="3869243"/>
                </a:lnTo>
                <a:lnTo>
                  <a:pt x="727252" y="3852035"/>
                </a:lnTo>
                <a:lnTo>
                  <a:pt x="735991" y="3834810"/>
                </a:lnTo>
                <a:lnTo>
                  <a:pt x="744687" y="3817565"/>
                </a:lnTo>
                <a:lnTo>
                  <a:pt x="753341" y="3800302"/>
                </a:lnTo>
                <a:lnTo>
                  <a:pt x="761951" y="3783019"/>
                </a:lnTo>
                <a:lnTo>
                  <a:pt x="770517" y="3765715"/>
                </a:lnTo>
                <a:lnTo>
                  <a:pt x="779038" y="3748391"/>
                </a:lnTo>
                <a:lnTo>
                  <a:pt x="787512" y="3731046"/>
                </a:lnTo>
                <a:lnTo>
                  <a:pt x="795941" y="3713678"/>
                </a:lnTo>
                <a:lnTo>
                  <a:pt x="804322" y="3696288"/>
                </a:lnTo>
                <a:lnTo>
                  <a:pt x="812655" y="3678875"/>
                </a:lnTo>
                <a:lnTo>
                  <a:pt x="820938" y="3661439"/>
                </a:lnTo>
                <a:lnTo>
                  <a:pt x="829172" y="3643979"/>
                </a:lnTo>
                <a:lnTo>
                  <a:pt x="837357" y="3626494"/>
                </a:lnTo>
                <a:lnTo>
                  <a:pt x="845490" y="3608984"/>
                </a:lnTo>
                <a:lnTo>
                  <a:pt x="853571" y="3591449"/>
                </a:lnTo>
                <a:lnTo>
                  <a:pt x="861599" y="3573886"/>
                </a:lnTo>
                <a:lnTo>
                  <a:pt x="869574" y="3556298"/>
                </a:lnTo>
                <a:lnTo>
                  <a:pt x="877495" y="3538682"/>
                </a:lnTo>
                <a:lnTo>
                  <a:pt x="885361" y="3521039"/>
                </a:lnTo>
                <a:lnTo>
                  <a:pt x="893171" y="3503367"/>
                </a:lnTo>
                <a:lnTo>
                  <a:pt x="900925" y="3485666"/>
                </a:lnTo>
                <a:lnTo>
                  <a:pt x="908622" y="3467936"/>
                </a:lnTo>
                <a:lnTo>
                  <a:pt x="916260" y="3450176"/>
                </a:lnTo>
                <a:lnTo>
                  <a:pt x="923841" y="3432385"/>
                </a:lnTo>
                <a:lnTo>
                  <a:pt x="931361" y="3414563"/>
                </a:lnTo>
                <a:lnTo>
                  <a:pt x="938822" y="3396710"/>
                </a:lnTo>
                <a:lnTo>
                  <a:pt x="946221" y="3378825"/>
                </a:lnTo>
                <a:lnTo>
                  <a:pt x="953559" y="3360907"/>
                </a:lnTo>
                <a:lnTo>
                  <a:pt x="960835" y="3342956"/>
                </a:lnTo>
                <a:lnTo>
                  <a:pt x="968048" y="3324971"/>
                </a:lnTo>
                <a:lnTo>
                  <a:pt x="975195" y="3306952"/>
                </a:lnTo>
                <a:lnTo>
                  <a:pt x="982280" y="3288898"/>
                </a:lnTo>
                <a:lnTo>
                  <a:pt x="989297" y="3270809"/>
                </a:lnTo>
                <a:lnTo>
                  <a:pt x="996250" y="3252684"/>
                </a:lnTo>
                <a:lnTo>
                  <a:pt x="1003136" y="3234522"/>
                </a:lnTo>
                <a:lnTo>
                  <a:pt x="1009953" y="3216324"/>
                </a:lnTo>
                <a:lnTo>
                  <a:pt x="1016702" y="3198088"/>
                </a:lnTo>
                <a:lnTo>
                  <a:pt x="1023381" y="3179814"/>
                </a:lnTo>
                <a:lnTo>
                  <a:pt x="1029991" y="3161502"/>
                </a:lnTo>
                <a:lnTo>
                  <a:pt x="1036530" y="3143151"/>
                </a:lnTo>
                <a:lnTo>
                  <a:pt x="1042998" y="3124759"/>
                </a:lnTo>
                <a:lnTo>
                  <a:pt x="1049393" y="3106328"/>
                </a:lnTo>
                <a:lnTo>
                  <a:pt x="1055715" y="3087856"/>
                </a:lnTo>
                <a:lnTo>
                  <a:pt x="1061964" y="3069343"/>
                </a:lnTo>
                <a:lnTo>
                  <a:pt x="1068138" y="3050788"/>
                </a:lnTo>
                <a:lnTo>
                  <a:pt x="1074237" y="3032191"/>
                </a:lnTo>
                <a:lnTo>
                  <a:pt x="1080260" y="3013551"/>
                </a:lnTo>
                <a:lnTo>
                  <a:pt x="1086206" y="2994867"/>
                </a:lnTo>
                <a:lnTo>
                  <a:pt x="1092075" y="2976140"/>
                </a:lnTo>
                <a:lnTo>
                  <a:pt x="1097865" y="2957368"/>
                </a:lnTo>
                <a:lnTo>
                  <a:pt x="1103577" y="2938551"/>
                </a:lnTo>
                <a:lnTo>
                  <a:pt x="1109208" y="2919688"/>
                </a:lnTo>
                <a:lnTo>
                  <a:pt x="1114759" y="2900780"/>
                </a:lnTo>
                <a:lnTo>
                  <a:pt x="1120228" y="2881825"/>
                </a:lnTo>
                <a:lnTo>
                  <a:pt x="1125617" y="2862822"/>
                </a:lnTo>
                <a:lnTo>
                  <a:pt x="1130921" y="2843773"/>
                </a:lnTo>
                <a:lnTo>
                  <a:pt x="1136143" y="2824674"/>
                </a:lnTo>
                <a:lnTo>
                  <a:pt x="1141280" y="2805527"/>
                </a:lnTo>
                <a:lnTo>
                  <a:pt x="1146332" y="2786331"/>
                </a:lnTo>
                <a:lnTo>
                  <a:pt x="1151298" y="2767085"/>
                </a:lnTo>
                <a:lnTo>
                  <a:pt x="1156178" y="2747788"/>
                </a:lnTo>
                <a:lnTo>
                  <a:pt x="1160971" y="2728441"/>
                </a:lnTo>
                <a:lnTo>
                  <a:pt x="1165675" y="2709042"/>
                </a:lnTo>
                <a:lnTo>
                  <a:pt x="1170290" y="2689591"/>
                </a:lnTo>
                <a:lnTo>
                  <a:pt x="1174816" y="2670087"/>
                </a:lnTo>
                <a:lnTo>
                  <a:pt x="1179252" y="2650531"/>
                </a:lnTo>
                <a:lnTo>
                  <a:pt x="1183597" y="2630921"/>
                </a:lnTo>
                <a:lnTo>
                  <a:pt x="1187850" y="2611257"/>
                </a:lnTo>
                <a:lnTo>
                  <a:pt x="1192010" y="2591538"/>
                </a:lnTo>
                <a:lnTo>
                  <a:pt x="1196077" y="2571764"/>
                </a:lnTo>
                <a:lnTo>
                  <a:pt x="1200049" y="2551934"/>
                </a:lnTo>
                <a:lnTo>
                  <a:pt x="1203927" y="2532048"/>
                </a:lnTo>
                <a:lnTo>
                  <a:pt x="1207710" y="2512105"/>
                </a:lnTo>
                <a:lnTo>
                  <a:pt x="1211395" y="2492104"/>
                </a:lnTo>
                <a:lnTo>
                  <a:pt x="1214985" y="2472046"/>
                </a:lnTo>
                <a:lnTo>
                  <a:pt x="1218476" y="2451929"/>
                </a:lnTo>
                <a:lnTo>
                  <a:pt x="1221868" y="2431753"/>
                </a:lnTo>
                <a:lnTo>
                  <a:pt x="1225161" y="2411518"/>
                </a:lnTo>
                <a:lnTo>
                  <a:pt x="1228353" y="2391223"/>
                </a:lnTo>
                <a:lnTo>
                  <a:pt x="1231446" y="2370867"/>
                </a:lnTo>
                <a:lnTo>
                  <a:pt x="1234436" y="2350449"/>
                </a:lnTo>
                <a:lnTo>
                  <a:pt x="1237324" y="2329971"/>
                </a:lnTo>
                <a:lnTo>
                  <a:pt x="1240109" y="2309430"/>
                </a:lnTo>
                <a:lnTo>
                  <a:pt x="1242790" y="2288826"/>
                </a:lnTo>
                <a:lnTo>
                  <a:pt x="1245366" y="2268159"/>
                </a:lnTo>
                <a:lnTo>
                  <a:pt x="1247837" y="2247428"/>
                </a:lnTo>
                <a:lnTo>
                  <a:pt x="1250202" y="2226633"/>
                </a:lnTo>
                <a:lnTo>
                  <a:pt x="1252460" y="2205773"/>
                </a:lnTo>
                <a:lnTo>
                  <a:pt x="1254610" y="2184847"/>
                </a:lnTo>
                <a:lnTo>
                  <a:pt x="1256651" y="2163856"/>
                </a:lnTo>
                <a:lnTo>
                  <a:pt x="1258584" y="2142798"/>
                </a:lnTo>
                <a:lnTo>
                  <a:pt x="1260407" y="2121673"/>
                </a:lnTo>
                <a:lnTo>
                  <a:pt x="1262119" y="2100480"/>
                </a:lnTo>
                <a:lnTo>
                  <a:pt x="1263719" y="2079219"/>
                </a:lnTo>
                <a:lnTo>
                  <a:pt x="1265207" y="2057890"/>
                </a:lnTo>
                <a:lnTo>
                  <a:pt x="1266583" y="2036492"/>
                </a:lnTo>
                <a:lnTo>
                  <a:pt x="1267845" y="2015023"/>
                </a:lnTo>
                <a:lnTo>
                  <a:pt x="1268992" y="1993484"/>
                </a:lnTo>
                <a:lnTo>
                  <a:pt x="1270024" y="1971875"/>
                </a:lnTo>
                <a:lnTo>
                  <a:pt x="1270940" y="1950194"/>
                </a:lnTo>
                <a:lnTo>
                  <a:pt x="1271740" y="1928441"/>
                </a:lnTo>
                <a:lnTo>
                  <a:pt x="1272422" y="1906616"/>
                </a:lnTo>
                <a:lnTo>
                  <a:pt x="1272986" y="1884718"/>
                </a:lnTo>
                <a:lnTo>
                  <a:pt x="1273430" y="1862747"/>
                </a:lnTo>
                <a:lnTo>
                  <a:pt x="1273755" y="1840700"/>
                </a:lnTo>
                <a:lnTo>
                  <a:pt x="1273961" y="1818581"/>
                </a:lnTo>
                <a:lnTo>
                  <a:pt x="1274005" y="1774114"/>
                </a:lnTo>
                <a:lnTo>
                  <a:pt x="1273844" y="1751767"/>
                </a:lnTo>
                <a:lnTo>
                  <a:pt x="1273558" y="1729342"/>
                </a:lnTo>
                <a:lnTo>
                  <a:pt x="1273150" y="1706841"/>
                </a:lnTo>
                <a:lnTo>
                  <a:pt x="1272616" y="1684263"/>
                </a:lnTo>
                <a:lnTo>
                  <a:pt x="1271956" y="1661605"/>
                </a:lnTo>
                <a:lnTo>
                  <a:pt x="1271170" y="1638868"/>
                </a:lnTo>
                <a:lnTo>
                  <a:pt x="1270256" y="1616053"/>
                </a:lnTo>
                <a:lnTo>
                  <a:pt x="1269215" y="1593157"/>
                </a:lnTo>
                <a:lnTo>
                  <a:pt x="1268044" y="1570181"/>
                </a:lnTo>
                <a:lnTo>
                  <a:pt x="1266744" y="1547124"/>
                </a:lnTo>
                <a:lnTo>
                  <a:pt x="1265314" y="1523985"/>
                </a:lnTo>
                <a:lnTo>
                  <a:pt x="1263753" y="1500764"/>
                </a:lnTo>
                <a:lnTo>
                  <a:pt x="1262060" y="1477461"/>
                </a:lnTo>
                <a:lnTo>
                  <a:pt x="1260234" y="1454074"/>
                </a:lnTo>
                <a:lnTo>
                  <a:pt x="1258276" y="1430604"/>
                </a:lnTo>
                <a:lnTo>
                  <a:pt x="1256182" y="1407049"/>
                </a:lnTo>
                <a:lnTo>
                  <a:pt x="1253955" y="1383410"/>
                </a:lnTo>
                <a:lnTo>
                  <a:pt x="1251592" y="1359685"/>
                </a:lnTo>
                <a:lnTo>
                  <a:pt x="1249092" y="1335873"/>
                </a:lnTo>
                <a:lnTo>
                  <a:pt x="1246456" y="1311977"/>
                </a:lnTo>
                <a:lnTo>
                  <a:pt x="1243681" y="1287992"/>
                </a:lnTo>
                <a:lnTo>
                  <a:pt x="1240769" y="1263921"/>
                </a:lnTo>
                <a:lnTo>
                  <a:pt x="1237716" y="1239761"/>
                </a:lnTo>
                <a:lnTo>
                  <a:pt x="1234524" y="1215513"/>
                </a:lnTo>
                <a:lnTo>
                  <a:pt x="1231190" y="1191176"/>
                </a:lnTo>
                <a:lnTo>
                  <a:pt x="1227715" y="1166749"/>
                </a:lnTo>
                <a:lnTo>
                  <a:pt x="1224099" y="1142232"/>
                </a:lnTo>
                <a:lnTo>
                  <a:pt x="1220339" y="1117624"/>
                </a:lnTo>
                <a:lnTo>
                  <a:pt x="1216434" y="1092925"/>
                </a:lnTo>
                <a:lnTo>
                  <a:pt x="1212386" y="1068134"/>
                </a:lnTo>
                <a:lnTo>
                  <a:pt x="1208192" y="1043251"/>
                </a:lnTo>
                <a:lnTo>
                  <a:pt x="1203852" y="1018274"/>
                </a:lnTo>
                <a:lnTo>
                  <a:pt x="1199365" y="993205"/>
                </a:lnTo>
                <a:lnTo>
                  <a:pt x="1194731" y="968042"/>
                </a:lnTo>
                <a:lnTo>
                  <a:pt x="1189948" y="942784"/>
                </a:lnTo>
                <a:lnTo>
                  <a:pt x="1185016" y="917431"/>
                </a:lnTo>
                <a:lnTo>
                  <a:pt x="1179934" y="891982"/>
                </a:lnTo>
                <a:lnTo>
                  <a:pt x="1174701" y="866438"/>
                </a:lnTo>
                <a:lnTo>
                  <a:pt x="1169317" y="840796"/>
                </a:lnTo>
                <a:lnTo>
                  <a:pt x="1163781" y="815058"/>
                </a:lnTo>
                <a:lnTo>
                  <a:pt x="1158092" y="789222"/>
                </a:lnTo>
                <a:lnTo>
                  <a:pt x="1152249" y="763287"/>
                </a:lnTo>
                <a:lnTo>
                  <a:pt x="1146253" y="737255"/>
                </a:lnTo>
                <a:lnTo>
                  <a:pt x="1140101" y="711122"/>
                </a:lnTo>
                <a:lnTo>
                  <a:pt x="1133793" y="684890"/>
                </a:lnTo>
                <a:lnTo>
                  <a:pt x="1127327" y="658557"/>
                </a:lnTo>
                <a:lnTo>
                  <a:pt x="1120705" y="632123"/>
                </a:lnTo>
                <a:lnTo>
                  <a:pt x="1113925" y="605589"/>
                </a:lnTo>
                <a:lnTo>
                  <a:pt x="1106986" y="578951"/>
                </a:lnTo>
                <a:lnTo>
                  <a:pt x="1099887" y="552212"/>
                </a:lnTo>
                <a:lnTo>
                  <a:pt x="1092628" y="525369"/>
                </a:lnTo>
                <a:lnTo>
                  <a:pt x="1085207" y="498423"/>
                </a:lnTo>
                <a:lnTo>
                  <a:pt x="1077624" y="471372"/>
                </a:lnTo>
                <a:lnTo>
                  <a:pt x="1069880" y="444217"/>
                </a:lnTo>
                <a:lnTo>
                  <a:pt x="1061971" y="416957"/>
                </a:lnTo>
                <a:lnTo>
                  <a:pt x="1053898" y="389591"/>
                </a:lnTo>
                <a:lnTo>
                  <a:pt x="1045660" y="362118"/>
                </a:lnTo>
                <a:lnTo>
                  <a:pt x="1037256" y="334538"/>
                </a:lnTo>
                <a:lnTo>
                  <a:pt x="1028686" y="306852"/>
                </a:lnTo>
                <a:lnTo>
                  <a:pt x="1019950" y="279057"/>
                </a:lnTo>
                <a:lnTo>
                  <a:pt x="1011045" y="251154"/>
                </a:lnTo>
                <a:lnTo>
                  <a:pt x="1001971" y="223142"/>
                </a:lnTo>
                <a:lnTo>
                  <a:pt x="992728" y="195020"/>
                </a:lnTo>
                <a:lnTo>
                  <a:pt x="983314" y="166788"/>
                </a:lnTo>
                <a:lnTo>
                  <a:pt x="973730" y="138446"/>
                </a:lnTo>
                <a:lnTo>
                  <a:pt x="963974" y="109992"/>
                </a:lnTo>
                <a:lnTo>
                  <a:pt x="954045" y="81427"/>
                </a:lnTo>
                <a:lnTo>
                  <a:pt x="943943" y="52750"/>
                </a:lnTo>
                <a:lnTo>
                  <a:pt x="933667" y="23959"/>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6" name="Text Placeholder 2">
            <a:extLst>
              <a:ext uri="{FF2B5EF4-FFF2-40B4-BE49-F238E27FC236}">
                <a16:creationId xmlns:a16="http://schemas.microsoft.com/office/drawing/2014/main" id="{472E4862-F26F-4BEA-9FEB-DFE15AA4E10A}"/>
              </a:ext>
            </a:extLst>
          </p:cNvPr>
          <p:cNvSpPr>
            <a:spLocks noGrp="1"/>
          </p:cNvSpPr>
          <p:nvPr>
            <p:ph type="body" sz="quarter" idx="15"/>
          </p:nvPr>
        </p:nvSpPr>
        <p:spPr>
          <a:xfrm>
            <a:off x="432000" y="1416001"/>
            <a:ext cx="3456317"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10" name="Round Diagonal Corner Rectangle 4">
            <a:extLst>
              <a:ext uri="{FF2B5EF4-FFF2-40B4-BE49-F238E27FC236}">
                <a16:creationId xmlns:a16="http://schemas.microsoft.com/office/drawing/2014/main" id="{B1508920-DE1E-4600-ABEC-66488997A7F2}"/>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2" name="Rectangle 11">
            <a:hlinkClick r:id="rId2"/>
            <a:extLst>
              <a:ext uri="{FF2B5EF4-FFF2-40B4-BE49-F238E27FC236}">
                <a16:creationId xmlns:a16="http://schemas.microsoft.com/office/drawing/2014/main" id="{5CCFFF65-EF68-45FF-A126-7B581810B374}"/>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8" name="Picture 7">
            <a:extLst>
              <a:ext uri="{FF2B5EF4-FFF2-40B4-BE49-F238E27FC236}">
                <a16:creationId xmlns:a16="http://schemas.microsoft.com/office/drawing/2014/main" id="{A4694E5B-8288-4F85-9F48-AF84A3810CE6}"/>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3" name="Title 2">
            <a:extLst>
              <a:ext uri="{FF2B5EF4-FFF2-40B4-BE49-F238E27FC236}">
                <a16:creationId xmlns:a16="http://schemas.microsoft.com/office/drawing/2014/main" id="{3E108CA2-B250-42BE-9D56-C09CE2724843}"/>
              </a:ext>
            </a:extLst>
          </p:cNvPr>
          <p:cNvSpPr>
            <a:spLocks noGrp="1"/>
          </p:cNvSpPr>
          <p:nvPr>
            <p:ph type="title"/>
          </p:nvPr>
        </p:nvSpPr>
        <p:spPr>
          <a:xfrm>
            <a:off x="431402" y="441140"/>
            <a:ext cx="3456917"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188721566"/>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Key message right">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B576D51F-52D4-4DC0-8A7D-6D12557F5F23}"/>
              </a:ext>
            </a:extLst>
          </p:cNvPr>
          <p:cNvSpPr>
            <a:spLocks noGrp="1"/>
          </p:cNvSpPr>
          <p:nvPr>
            <p:ph type="pic" sz="quarter" idx="16" hasCustomPrompt="1"/>
          </p:nvPr>
        </p:nvSpPr>
        <p:spPr>
          <a:xfrm>
            <a:off x="-8119" y="0"/>
            <a:ext cx="9480900" cy="6857037"/>
          </a:xfrm>
          <a:custGeom>
            <a:avLst/>
            <a:gdLst>
              <a:gd name="connsiteX0" fmla="*/ 0 w 15633609"/>
              <a:gd name="connsiteY0" fmla="*/ 0 h 11307763"/>
              <a:gd name="connsiteX1" fmla="*/ 13600449 w 15633609"/>
              <a:gd name="connsiteY1" fmla="*/ 0 h 11307763"/>
              <a:gd name="connsiteX2" fmla="*/ 13581182 w 15633609"/>
              <a:gd name="connsiteY2" fmla="*/ 53290 h 11307763"/>
              <a:gd name="connsiteX3" fmla="*/ 13558589 w 15633609"/>
              <a:gd name="connsiteY3" fmla="*/ 116593 h 11307763"/>
              <a:gd name="connsiteX4" fmla="*/ 13536379 w 15633609"/>
              <a:gd name="connsiteY4" fmla="*/ 179648 h 11307763"/>
              <a:gd name="connsiteX5" fmla="*/ 13514550 w 15633609"/>
              <a:gd name="connsiteY5" fmla="*/ 242456 h 11307763"/>
              <a:gd name="connsiteX6" fmla="*/ 13493100 w 15633609"/>
              <a:gd name="connsiteY6" fmla="*/ 305018 h 11307763"/>
              <a:gd name="connsiteX7" fmla="*/ 13472027 w 15633609"/>
              <a:gd name="connsiteY7" fmla="*/ 367337 h 11307763"/>
              <a:gd name="connsiteX8" fmla="*/ 13451330 w 15633609"/>
              <a:gd name="connsiteY8" fmla="*/ 429411 h 11307763"/>
              <a:gd name="connsiteX9" fmla="*/ 13431008 w 15633609"/>
              <a:gd name="connsiteY9" fmla="*/ 491244 h 11307763"/>
              <a:gd name="connsiteX10" fmla="*/ 13411058 w 15633609"/>
              <a:gd name="connsiteY10" fmla="*/ 552836 h 11307763"/>
              <a:gd name="connsiteX11" fmla="*/ 13391480 w 15633609"/>
              <a:gd name="connsiteY11" fmla="*/ 614189 h 11307763"/>
              <a:gd name="connsiteX12" fmla="*/ 13372270 w 15633609"/>
              <a:gd name="connsiteY12" fmla="*/ 675303 h 11307763"/>
              <a:gd name="connsiteX13" fmla="*/ 13353428 w 15633609"/>
              <a:gd name="connsiteY13" fmla="*/ 736179 h 11307763"/>
              <a:gd name="connsiteX14" fmla="*/ 13334952 w 15633609"/>
              <a:gd name="connsiteY14" fmla="*/ 796820 h 11307763"/>
              <a:gd name="connsiteX15" fmla="*/ 13316841 w 15633609"/>
              <a:gd name="connsiteY15" fmla="*/ 857225 h 11307763"/>
              <a:gd name="connsiteX16" fmla="*/ 13299092 w 15633609"/>
              <a:gd name="connsiteY16" fmla="*/ 917397 h 11307763"/>
              <a:gd name="connsiteX17" fmla="*/ 13281704 w 15633609"/>
              <a:gd name="connsiteY17" fmla="*/ 977336 h 11307763"/>
              <a:gd name="connsiteX18" fmla="*/ 13264675 w 15633609"/>
              <a:gd name="connsiteY18" fmla="*/ 1037044 h 11307763"/>
              <a:gd name="connsiteX19" fmla="*/ 13248005 w 15633609"/>
              <a:gd name="connsiteY19" fmla="*/ 1096522 h 11307763"/>
              <a:gd name="connsiteX20" fmla="*/ 13231690 w 15633609"/>
              <a:gd name="connsiteY20" fmla="*/ 1155770 h 11307763"/>
              <a:gd name="connsiteX21" fmla="*/ 13215729 w 15633609"/>
              <a:gd name="connsiteY21" fmla="*/ 1214791 h 11307763"/>
              <a:gd name="connsiteX22" fmla="*/ 13200122 w 15633609"/>
              <a:gd name="connsiteY22" fmla="*/ 1273585 h 11307763"/>
              <a:gd name="connsiteX23" fmla="*/ 13184865 w 15633609"/>
              <a:gd name="connsiteY23" fmla="*/ 1332154 h 11307763"/>
              <a:gd name="connsiteX24" fmla="*/ 13169958 w 15633609"/>
              <a:gd name="connsiteY24" fmla="*/ 1390498 h 11307763"/>
              <a:gd name="connsiteX25" fmla="*/ 13155398 w 15633609"/>
              <a:gd name="connsiteY25" fmla="*/ 1448619 h 11307763"/>
              <a:gd name="connsiteX26" fmla="*/ 13141185 w 15633609"/>
              <a:gd name="connsiteY26" fmla="*/ 1506519 h 11307763"/>
              <a:gd name="connsiteX27" fmla="*/ 13127316 w 15633609"/>
              <a:gd name="connsiteY27" fmla="*/ 1564197 h 11307763"/>
              <a:gd name="connsiteX28" fmla="*/ 13113790 w 15633609"/>
              <a:gd name="connsiteY28" fmla="*/ 1621656 h 11307763"/>
              <a:gd name="connsiteX29" fmla="*/ 13100605 w 15633609"/>
              <a:gd name="connsiteY29" fmla="*/ 1678897 h 11307763"/>
              <a:gd name="connsiteX30" fmla="*/ 13087759 w 15633609"/>
              <a:gd name="connsiteY30" fmla="*/ 1735920 h 11307763"/>
              <a:gd name="connsiteX31" fmla="*/ 13075251 w 15633609"/>
              <a:gd name="connsiteY31" fmla="*/ 1792727 h 11307763"/>
              <a:gd name="connsiteX32" fmla="*/ 13063080 w 15633609"/>
              <a:gd name="connsiteY32" fmla="*/ 1849320 h 11307763"/>
              <a:gd name="connsiteX33" fmla="*/ 13051242 w 15633609"/>
              <a:gd name="connsiteY33" fmla="*/ 1905699 h 11307763"/>
              <a:gd name="connsiteX34" fmla="*/ 13039738 w 15633609"/>
              <a:gd name="connsiteY34" fmla="*/ 1961865 h 11307763"/>
              <a:gd name="connsiteX35" fmla="*/ 13028565 w 15633609"/>
              <a:gd name="connsiteY35" fmla="*/ 2017820 h 11307763"/>
              <a:gd name="connsiteX36" fmla="*/ 13017721 w 15633609"/>
              <a:gd name="connsiteY36" fmla="*/ 2073565 h 11307763"/>
              <a:gd name="connsiteX37" fmla="*/ 13007205 w 15633609"/>
              <a:gd name="connsiteY37" fmla="*/ 2129101 h 11307763"/>
              <a:gd name="connsiteX38" fmla="*/ 12997016 w 15633609"/>
              <a:gd name="connsiteY38" fmla="*/ 2184430 h 11307763"/>
              <a:gd name="connsiteX39" fmla="*/ 12987151 w 15633609"/>
              <a:gd name="connsiteY39" fmla="*/ 2239551 h 11307763"/>
              <a:gd name="connsiteX40" fmla="*/ 12977609 w 15633609"/>
              <a:gd name="connsiteY40" fmla="*/ 2294468 h 11307763"/>
              <a:gd name="connsiteX41" fmla="*/ 12968388 w 15633609"/>
              <a:gd name="connsiteY41" fmla="*/ 2349180 h 11307763"/>
              <a:gd name="connsiteX42" fmla="*/ 12959486 w 15633609"/>
              <a:gd name="connsiteY42" fmla="*/ 2403689 h 11307763"/>
              <a:gd name="connsiteX43" fmla="*/ 12950903 w 15633609"/>
              <a:gd name="connsiteY43" fmla="*/ 2457997 h 11307763"/>
              <a:gd name="connsiteX44" fmla="*/ 12942636 w 15633609"/>
              <a:gd name="connsiteY44" fmla="*/ 2512103 h 11307763"/>
              <a:gd name="connsiteX45" fmla="*/ 12934683 w 15633609"/>
              <a:gd name="connsiteY45" fmla="*/ 2566011 h 11307763"/>
              <a:gd name="connsiteX46" fmla="*/ 12927044 w 15633609"/>
              <a:gd name="connsiteY46" fmla="*/ 2619720 h 11307763"/>
              <a:gd name="connsiteX47" fmla="*/ 12919715 w 15633609"/>
              <a:gd name="connsiteY47" fmla="*/ 2673232 h 11307763"/>
              <a:gd name="connsiteX48" fmla="*/ 12912696 w 15633609"/>
              <a:gd name="connsiteY48" fmla="*/ 2726548 h 11307763"/>
              <a:gd name="connsiteX49" fmla="*/ 12905986 w 15633609"/>
              <a:gd name="connsiteY49" fmla="*/ 2779669 h 11307763"/>
              <a:gd name="connsiteX50" fmla="*/ 12899581 w 15633609"/>
              <a:gd name="connsiteY50" fmla="*/ 2832597 h 11307763"/>
              <a:gd name="connsiteX51" fmla="*/ 12893481 w 15633609"/>
              <a:gd name="connsiteY51" fmla="*/ 2885332 h 11307763"/>
              <a:gd name="connsiteX52" fmla="*/ 12887685 w 15633609"/>
              <a:gd name="connsiteY52" fmla="*/ 2937876 h 11307763"/>
              <a:gd name="connsiteX53" fmla="*/ 12882189 w 15633609"/>
              <a:gd name="connsiteY53" fmla="*/ 2990230 h 11307763"/>
              <a:gd name="connsiteX54" fmla="*/ 12876994 w 15633609"/>
              <a:gd name="connsiteY54" fmla="*/ 3042396 h 11307763"/>
              <a:gd name="connsiteX55" fmla="*/ 12872096 w 15633609"/>
              <a:gd name="connsiteY55" fmla="*/ 3094373 h 11307763"/>
              <a:gd name="connsiteX56" fmla="*/ 12867494 w 15633609"/>
              <a:gd name="connsiteY56" fmla="*/ 3146165 h 11307763"/>
              <a:gd name="connsiteX57" fmla="*/ 12863188 w 15633609"/>
              <a:gd name="connsiteY57" fmla="*/ 3197771 h 11307763"/>
              <a:gd name="connsiteX58" fmla="*/ 12859174 w 15633609"/>
              <a:gd name="connsiteY58" fmla="*/ 3249192 h 11307763"/>
              <a:gd name="connsiteX59" fmla="*/ 12855452 w 15633609"/>
              <a:gd name="connsiteY59" fmla="*/ 3300431 h 11307763"/>
              <a:gd name="connsiteX60" fmla="*/ 12852020 w 15633609"/>
              <a:gd name="connsiteY60" fmla="*/ 3351489 h 11307763"/>
              <a:gd name="connsiteX61" fmla="*/ 12848875 w 15633609"/>
              <a:gd name="connsiteY61" fmla="*/ 3402365 h 11307763"/>
              <a:gd name="connsiteX62" fmla="*/ 12846017 w 15633609"/>
              <a:gd name="connsiteY62" fmla="*/ 3453063 h 11307763"/>
              <a:gd name="connsiteX63" fmla="*/ 12843444 w 15633609"/>
              <a:gd name="connsiteY63" fmla="*/ 3503582 h 11307763"/>
              <a:gd name="connsiteX64" fmla="*/ 12841154 w 15633609"/>
              <a:gd name="connsiteY64" fmla="*/ 3553924 h 11307763"/>
              <a:gd name="connsiteX65" fmla="*/ 12839145 w 15633609"/>
              <a:gd name="connsiteY65" fmla="*/ 3604090 h 11307763"/>
              <a:gd name="connsiteX66" fmla="*/ 12837417 w 15633609"/>
              <a:gd name="connsiteY66" fmla="*/ 3654082 h 11307763"/>
              <a:gd name="connsiteX67" fmla="*/ 12835966 w 15633609"/>
              <a:gd name="connsiteY67" fmla="*/ 3703900 h 11307763"/>
              <a:gd name="connsiteX68" fmla="*/ 12834792 w 15633609"/>
              <a:gd name="connsiteY68" fmla="*/ 3753546 h 11307763"/>
              <a:gd name="connsiteX69" fmla="*/ 12833892 w 15633609"/>
              <a:gd name="connsiteY69" fmla="*/ 3803021 h 11307763"/>
              <a:gd name="connsiteX70" fmla="*/ 12833266 w 15633609"/>
              <a:gd name="connsiteY70" fmla="*/ 3852326 h 11307763"/>
              <a:gd name="connsiteX71" fmla="*/ 12832911 w 15633609"/>
              <a:gd name="connsiteY71" fmla="*/ 3901463 h 11307763"/>
              <a:gd name="connsiteX72" fmla="*/ 12832827 w 15633609"/>
              <a:gd name="connsiteY72" fmla="*/ 3950432 h 11307763"/>
              <a:gd name="connsiteX73" fmla="*/ 12833010 w 15633609"/>
              <a:gd name="connsiteY73" fmla="*/ 3999234 h 11307763"/>
              <a:gd name="connsiteX74" fmla="*/ 12833460 w 15633609"/>
              <a:gd name="connsiteY74" fmla="*/ 4047871 h 11307763"/>
              <a:gd name="connsiteX75" fmla="*/ 12834174 w 15633609"/>
              <a:gd name="connsiteY75" fmla="*/ 4096344 h 11307763"/>
              <a:gd name="connsiteX76" fmla="*/ 12835152 w 15633609"/>
              <a:gd name="connsiteY76" fmla="*/ 4144655 h 11307763"/>
              <a:gd name="connsiteX77" fmla="*/ 12836392 w 15633609"/>
              <a:gd name="connsiteY77" fmla="*/ 4192804 h 11307763"/>
              <a:gd name="connsiteX78" fmla="*/ 12837891 w 15633609"/>
              <a:gd name="connsiteY78" fmla="*/ 4240792 h 11307763"/>
              <a:gd name="connsiteX79" fmla="*/ 12839649 w 15633609"/>
              <a:gd name="connsiteY79" fmla="*/ 4288621 h 11307763"/>
              <a:gd name="connsiteX80" fmla="*/ 12841663 w 15633609"/>
              <a:gd name="connsiteY80" fmla="*/ 4336292 h 11307763"/>
              <a:gd name="connsiteX81" fmla="*/ 12843933 w 15633609"/>
              <a:gd name="connsiteY81" fmla="*/ 4383807 h 11307763"/>
              <a:gd name="connsiteX82" fmla="*/ 12846455 w 15633609"/>
              <a:gd name="connsiteY82" fmla="*/ 4431165 h 11307763"/>
              <a:gd name="connsiteX83" fmla="*/ 12849229 w 15633609"/>
              <a:gd name="connsiteY83" fmla="*/ 4478369 h 11307763"/>
              <a:gd name="connsiteX84" fmla="*/ 12852253 w 15633609"/>
              <a:gd name="connsiteY84" fmla="*/ 4525420 h 11307763"/>
              <a:gd name="connsiteX85" fmla="*/ 12855526 w 15633609"/>
              <a:gd name="connsiteY85" fmla="*/ 4572318 h 11307763"/>
              <a:gd name="connsiteX86" fmla="*/ 12859045 w 15633609"/>
              <a:gd name="connsiteY86" fmla="*/ 4619066 h 11307763"/>
              <a:gd name="connsiteX87" fmla="*/ 12862809 w 15633609"/>
              <a:gd name="connsiteY87" fmla="*/ 4665663 h 11307763"/>
              <a:gd name="connsiteX88" fmla="*/ 12866816 w 15633609"/>
              <a:gd name="connsiteY88" fmla="*/ 4712112 h 11307763"/>
              <a:gd name="connsiteX89" fmla="*/ 12871065 w 15633609"/>
              <a:gd name="connsiteY89" fmla="*/ 4758414 h 11307763"/>
              <a:gd name="connsiteX90" fmla="*/ 12875554 w 15633609"/>
              <a:gd name="connsiteY90" fmla="*/ 4804569 h 11307763"/>
              <a:gd name="connsiteX91" fmla="*/ 12880282 w 15633609"/>
              <a:gd name="connsiteY91" fmla="*/ 4850580 h 11307763"/>
              <a:gd name="connsiteX92" fmla="*/ 12885246 w 15633609"/>
              <a:gd name="connsiteY92" fmla="*/ 4896446 h 11307763"/>
              <a:gd name="connsiteX93" fmla="*/ 12890445 w 15633609"/>
              <a:gd name="connsiteY93" fmla="*/ 4942170 h 11307763"/>
              <a:gd name="connsiteX94" fmla="*/ 12895878 w 15633609"/>
              <a:gd name="connsiteY94" fmla="*/ 4987752 h 11307763"/>
              <a:gd name="connsiteX95" fmla="*/ 12901542 w 15633609"/>
              <a:gd name="connsiteY95" fmla="*/ 5033194 h 11307763"/>
              <a:gd name="connsiteX96" fmla="*/ 12907436 w 15633609"/>
              <a:gd name="connsiteY96" fmla="*/ 5078497 h 11307763"/>
              <a:gd name="connsiteX97" fmla="*/ 12913559 w 15633609"/>
              <a:gd name="connsiteY97" fmla="*/ 5123661 h 11307763"/>
              <a:gd name="connsiteX98" fmla="*/ 12919909 w 15633609"/>
              <a:gd name="connsiteY98" fmla="*/ 5168689 h 11307763"/>
              <a:gd name="connsiteX99" fmla="*/ 12926483 w 15633609"/>
              <a:gd name="connsiteY99" fmla="*/ 5213582 h 11307763"/>
              <a:gd name="connsiteX100" fmla="*/ 12933281 w 15633609"/>
              <a:gd name="connsiteY100" fmla="*/ 5258339 h 11307763"/>
              <a:gd name="connsiteX101" fmla="*/ 12940301 w 15633609"/>
              <a:gd name="connsiteY101" fmla="*/ 5302964 h 11307763"/>
              <a:gd name="connsiteX102" fmla="*/ 12947541 w 15633609"/>
              <a:gd name="connsiteY102" fmla="*/ 5347457 h 11307763"/>
              <a:gd name="connsiteX103" fmla="*/ 12955000 w 15633609"/>
              <a:gd name="connsiteY103" fmla="*/ 5391819 h 11307763"/>
              <a:gd name="connsiteX104" fmla="*/ 12962675 w 15633609"/>
              <a:gd name="connsiteY104" fmla="*/ 5436051 h 11307763"/>
              <a:gd name="connsiteX105" fmla="*/ 12970566 w 15633609"/>
              <a:gd name="connsiteY105" fmla="*/ 5480154 h 11307763"/>
              <a:gd name="connsiteX106" fmla="*/ 12978669 w 15633609"/>
              <a:gd name="connsiteY106" fmla="*/ 5524130 h 11307763"/>
              <a:gd name="connsiteX107" fmla="*/ 12986985 w 15633609"/>
              <a:gd name="connsiteY107" fmla="*/ 5567980 h 11307763"/>
              <a:gd name="connsiteX108" fmla="*/ 12995511 w 15633609"/>
              <a:gd name="connsiteY108" fmla="*/ 5611705 h 11307763"/>
              <a:gd name="connsiteX109" fmla="*/ 13004246 w 15633609"/>
              <a:gd name="connsiteY109" fmla="*/ 5655307 h 11307763"/>
              <a:gd name="connsiteX110" fmla="*/ 13013187 w 15633609"/>
              <a:gd name="connsiteY110" fmla="*/ 5698785 h 11307763"/>
              <a:gd name="connsiteX111" fmla="*/ 13022334 w 15633609"/>
              <a:gd name="connsiteY111" fmla="*/ 5742143 h 11307763"/>
              <a:gd name="connsiteX112" fmla="*/ 13031684 w 15633609"/>
              <a:gd name="connsiteY112" fmla="*/ 5785380 h 11307763"/>
              <a:gd name="connsiteX113" fmla="*/ 13041236 w 15633609"/>
              <a:gd name="connsiteY113" fmla="*/ 5828498 h 11307763"/>
              <a:gd name="connsiteX114" fmla="*/ 13050988 w 15633609"/>
              <a:gd name="connsiteY114" fmla="*/ 5871498 h 11307763"/>
              <a:gd name="connsiteX115" fmla="*/ 13060939 w 15633609"/>
              <a:gd name="connsiteY115" fmla="*/ 5914381 h 11307763"/>
              <a:gd name="connsiteX116" fmla="*/ 13071087 w 15633609"/>
              <a:gd name="connsiteY116" fmla="*/ 5957149 h 11307763"/>
              <a:gd name="connsiteX117" fmla="*/ 13081430 w 15633609"/>
              <a:gd name="connsiteY117" fmla="*/ 5999803 h 11307763"/>
              <a:gd name="connsiteX118" fmla="*/ 13091967 w 15633609"/>
              <a:gd name="connsiteY118" fmla="*/ 6042343 h 11307763"/>
              <a:gd name="connsiteX119" fmla="*/ 13102695 w 15633609"/>
              <a:gd name="connsiteY119" fmla="*/ 6084772 h 11307763"/>
              <a:gd name="connsiteX120" fmla="*/ 13113614 w 15633609"/>
              <a:gd name="connsiteY120" fmla="*/ 6127090 h 11307763"/>
              <a:gd name="connsiteX121" fmla="*/ 13124722 w 15633609"/>
              <a:gd name="connsiteY121" fmla="*/ 6169298 h 11307763"/>
              <a:gd name="connsiteX122" fmla="*/ 13136016 w 15633609"/>
              <a:gd name="connsiteY122" fmla="*/ 6211398 h 11307763"/>
              <a:gd name="connsiteX123" fmla="*/ 13147496 w 15633609"/>
              <a:gd name="connsiteY123" fmla="*/ 6253390 h 11307763"/>
              <a:gd name="connsiteX124" fmla="*/ 13159160 w 15633609"/>
              <a:gd name="connsiteY124" fmla="*/ 6295277 h 11307763"/>
              <a:gd name="connsiteX125" fmla="*/ 13171005 w 15633609"/>
              <a:gd name="connsiteY125" fmla="*/ 6337058 h 11307763"/>
              <a:gd name="connsiteX126" fmla="*/ 13183031 w 15633609"/>
              <a:gd name="connsiteY126" fmla="*/ 6378736 h 11307763"/>
              <a:gd name="connsiteX127" fmla="*/ 13195236 w 15633609"/>
              <a:gd name="connsiteY127" fmla="*/ 6420312 h 11307763"/>
              <a:gd name="connsiteX128" fmla="*/ 13207618 w 15633609"/>
              <a:gd name="connsiteY128" fmla="*/ 6461786 h 11307763"/>
              <a:gd name="connsiteX129" fmla="*/ 13220175 w 15633609"/>
              <a:gd name="connsiteY129" fmla="*/ 6503160 h 11307763"/>
              <a:gd name="connsiteX130" fmla="*/ 13232905 w 15633609"/>
              <a:gd name="connsiteY130" fmla="*/ 6544435 h 11307763"/>
              <a:gd name="connsiteX131" fmla="*/ 13245808 w 15633609"/>
              <a:gd name="connsiteY131" fmla="*/ 6585612 h 11307763"/>
              <a:gd name="connsiteX132" fmla="*/ 13258881 w 15633609"/>
              <a:gd name="connsiteY132" fmla="*/ 6626693 h 11307763"/>
              <a:gd name="connsiteX133" fmla="*/ 13272123 w 15633609"/>
              <a:gd name="connsiteY133" fmla="*/ 6667678 h 11307763"/>
              <a:gd name="connsiteX134" fmla="*/ 13285533 w 15633609"/>
              <a:gd name="connsiteY134" fmla="*/ 6708569 h 11307763"/>
              <a:gd name="connsiteX135" fmla="*/ 13299107 w 15633609"/>
              <a:gd name="connsiteY135" fmla="*/ 6749367 h 11307763"/>
              <a:gd name="connsiteX136" fmla="*/ 13312845 w 15633609"/>
              <a:gd name="connsiteY136" fmla="*/ 6790073 h 11307763"/>
              <a:gd name="connsiteX137" fmla="*/ 13326746 w 15633609"/>
              <a:gd name="connsiteY137" fmla="*/ 6830689 h 11307763"/>
              <a:gd name="connsiteX138" fmla="*/ 13340807 w 15633609"/>
              <a:gd name="connsiteY138" fmla="*/ 6871215 h 11307763"/>
              <a:gd name="connsiteX139" fmla="*/ 13355026 w 15633609"/>
              <a:gd name="connsiteY139" fmla="*/ 6911653 h 11307763"/>
              <a:gd name="connsiteX140" fmla="*/ 13369403 w 15633609"/>
              <a:gd name="connsiteY140" fmla="*/ 6952003 h 11307763"/>
              <a:gd name="connsiteX141" fmla="*/ 13383935 w 15633609"/>
              <a:gd name="connsiteY141" fmla="*/ 6992268 h 11307763"/>
              <a:gd name="connsiteX142" fmla="*/ 13398622 w 15633609"/>
              <a:gd name="connsiteY142" fmla="*/ 7032448 h 11307763"/>
              <a:gd name="connsiteX143" fmla="*/ 13413460 w 15633609"/>
              <a:gd name="connsiteY143" fmla="*/ 7072544 h 11307763"/>
              <a:gd name="connsiteX144" fmla="*/ 13428449 w 15633609"/>
              <a:gd name="connsiteY144" fmla="*/ 7112558 h 11307763"/>
              <a:gd name="connsiteX145" fmla="*/ 13443587 w 15633609"/>
              <a:gd name="connsiteY145" fmla="*/ 7152491 h 11307763"/>
              <a:gd name="connsiteX146" fmla="*/ 13458871 w 15633609"/>
              <a:gd name="connsiteY146" fmla="*/ 7192343 h 11307763"/>
              <a:gd name="connsiteX147" fmla="*/ 13474302 w 15633609"/>
              <a:gd name="connsiteY147" fmla="*/ 7232117 h 11307763"/>
              <a:gd name="connsiteX148" fmla="*/ 13489876 w 15633609"/>
              <a:gd name="connsiteY148" fmla="*/ 7271813 h 11307763"/>
              <a:gd name="connsiteX149" fmla="*/ 13505593 w 15633609"/>
              <a:gd name="connsiteY149" fmla="*/ 7311433 h 11307763"/>
              <a:gd name="connsiteX150" fmla="*/ 13521450 w 15633609"/>
              <a:gd name="connsiteY150" fmla="*/ 7350977 h 11307763"/>
              <a:gd name="connsiteX151" fmla="*/ 13537446 w 15633609"/>
              <a:gd name="connsiteY151" fmla="*/ 7390448 h 11307763"/>
              <a:gd name="connsiteX152" fmla="*/ 13553580 w 15633609"/>
              <a:gd name="connsiteY152" fmla="*/ 7429845 h 11307763"/>
              <a:gd name="connsiteX153" fmla="*/ 13569849 w 15633609"/>
              <a:gd name="connsiteY153" fmla="*/ 7469171 h 11307763"/>
              <a:gd name="connsiteX154" fmla="*/ 13586251 w 15633609"/>
              <a:gd name="connsiteY154" fmla="*/ 7508426 h 11307763"/>
              <a:gd name="connsiteX155" fmla="*/ 13602787 w 15633609"/>
              <a:gd name="connsiteY155" fmla="*/ 7547611 h 11307763"/>
              <a:gd name="connsiteX156" fmla="*/ 13619452 w 15633609"/>
              <a:gd name="connsiteY156" fmla="*/ 7586729 h 11307763"/>
              <a:gd name="connsiteX157" fmla="*/ 13636247 w 15633609"/>
              <a:gd name="connsiteY157" fmla="*/ 7625779 h 11307763"/>
              <a:gd name="connsiteX158" fmla="*/ 13653169 w 15633609"/>
              <a:gd name="connsiteY158" fmla="*/ 7664764 h 11307763"/>
              <a:gd name="connsiteX159" fmla="*/ 13670217 w 15633609"/>
              <a:gd name="connsiteY159" fmla="*/ 7703683 h 11307763"/>
              <a:gd name="connsiteX160" fmla="*/ 13687389 w 15633609"/>
              <a:gd name="connsiteY160" fmla="*/ 7742540 h 11307763"/>
              <a:gd name="connsiteX161" fmla="*/ 13704683 w 15633609"/>
              <a:gd name="connsiteY161" fmla="*/ 7781334 h 11307763"/>
              <a:gd name="connsiteX162" fmla="*/ 13722098 w 15633609"/>
              <a:gd name="connsiteY162" fmla="*/ 7820067 h 11307763"/>
              <a:gd name="connsiteX163" fmla="*/ 13739632 w 15633609"/>
              <a:gd name="connsiteY163" fmla="*/ 7858740 h 11307763"/>
              <a:gd name="connsiteX164" fmla="*/ 13757283 w 15633609"/>
              <a:gd name="connsiteY164" fmla="*/ 7897355 h 11307763"/>
              <a:gd name="connsiteX165" fmla="*/ 13775050 w 15633609"/>
              <a:gd name="connsiteY165" fmla="*/ 7935911 h 11307763"/>
              <a:gd name="connsiteX166" fmla="*/ 13792931 w 15633609"/>
              <a:gd name="connsiteY166" fmla="*/ 7974412 h 11307763"/>
              <a:gd name="connsiteX167" fmla="*/ 13810924 w 15633609"/>
              <a:gd name="connsiteY167" fmla="*/ 8012857 h 11307763"/>
              <a:gd name="connsiteX168" fmla="*/ 13829028 w 15633609"/>
              <a:gd name="connsiteY168" fmla="*/ 8051248 h 11307763"/>
              <a:gd name="connsiteX169" fmla="*/ 13847242 w 15633609"/>
              <a:gd name="connsiteY169" fmla="*/ 8089587 h 11307763"/>
              <a:gd name="connsiteX170" fmla="*/ 13865562 w 15633609"/>
              <a:gd name="connsiteY170" fmla="*/ 8127873 h 11307763"/>
              <a:gd name="connsiteX171" fmla="*/ 13883989 w 15633609"/>
              <a:gd name="connsiteY171" fmla="*/ 8166110 h 11307763"/>
              <a:gd name="connsiteX172" fmla="*/ 13902519 w 15633609"/>
              <a:gd name="connsiteY172" fmla="*/ 8204296 h 11307763"/>
              <a:gd name="connsiteX173" fmla="*/ 13921152 w 15633609"/>
              <a:gd name="connsiteY173" fmla="*/ 8242435 h 11307763"/>
              <a:gd name="connsiteX174" fmla="*/ 13939886 w 15633609"/>
              <a:gd name="connsiteY174" fmla="*/ 8280527 h 11307763"/>
              <a:gd name="connsiteX175" fmla="*/ 13958719 w 15633609"/>
              <a:gd name="connsiteY175" fmla="*/ 8318574 h 11307763"/>
              <a:gd name="connsiteX176" fmla="*/ 13977649 w 15633609"/>
              <a:gd name="connsiteY176" fmla="*/ 8356575 h 11307763"/>
              <a:gd name="connsiteX177" fmla="*/ 13996675 w 15633609"/>
              <a:gd name="connsiteY177" fmla="*/ 8394533 h 11307763"/>
              <a:gd name="connsiteX178" fmla="*/ 14015796 w 15633609"/>
              <a:gd name="connsiteY178" fmla="*/ 8432450 h 11307763"/>
              <a:gd name="connsiteX179" fmla="*/ 14035009 w 15633609"/>
              <a:gd name="connsiteY179" fmla="*/ 8470325 h 11307763"/>
              <a:gd name="connsiteX180" fmla="*/ 14054313 w 15633609"/>
              <a:gd name="connsiteY180" fmla="*/ 8508160 h 11307763"/>
              <a:gd name="connsiteX181" fmla="*/ 14073706 w 15633609"/>
              <a:gd name="connsiteY181" fmla="*/ 8545957 h 11307763"/>
              <a:gd name="connsiteX182" fmla="*/ 14093186 w 15633609"/>
              <a:gd name="connsiteY182" fmla="*/ 8583716 h 11307763"/>
              <a:gd name="connsiteX183" fmla="*/ 14112752 w 15633609"/>
              <a:gd name="connsiteY183" fmla="*/ 8621439 h 11307763"/>
              <a:gd name="connsiteX184" fmla="*/ 14132403 w 15633609"/>
              <a:gd name="connsiteY184" fmla="*/ 8659126 h 11307763"/>
              <a:gd name="connsiteX185" fmla="*/ 14171950 w 15633609"/>
              <a:gd name="connsiteY185" fmla="*/ 8734401 h 11307763"/>
              <a:gd name="connsiteX186" fmla="*/ 14211815 w 15633609"/>
              <a:gd name="connsiteY186" fmla="*/ 8809550 h 11307763"/>
              <a:gd name="connsiteX187" fmla="*/ 14251983 w 15633609"/>
              <a:gd name="connsiteY187" fmla="*/ 8884582 h 11307763"/>
              <a:gd name="connsiteX188" fmla="*/ 14292441 w 15633609"/>
              <a:gd name="connsiteY188" fmla="*/ 8959507 h 11307763"/>
              <a:gd name="connsiteX189" fmla="*/ 14333177 w 15633609"/>
              <a:gd name="connsiteY189" fmla="*/ 9034334 h 11307763"/>
              <a:gd name="connsiteX190" fmla="*/ 14374177 w 15633609"/>
              <a:gd name="connsiteY190" fmla="*/ 9109073 h 11307763"/>
              <a:gd name="connsiteX191" fmla="*/ 14436142 w 15633609"/>
              <a:gd name="connsiteY191" fmla="*/ 9221036 h 11307763"/>
              <a:gd name="connsiteX192" fmla="*/ 14498627 w 15633609"/>
              <a:gd name="connsiteY192" fmla="*/ 9332854 h 11307763"/>
              <a:gd name="connsiteX193" fmla="*/ 14582671 w 15633609"/>
              <a:gd name="connsiteY193" fmla="*/ 9481773 h 11307763"/>
              <a:gd name="connsiteX194" fmla="*/ 14667452 w 15633609"/>
              <a:gd name="connsiteY194" fmla="*/ 9630565 h 11307763"/>
              <a:gd name="connsiteX195" fmla="*/ 14795776 w 15633609"/>
              <a:gd name="connsiteY195" fmla="*/ 9853682 h 11307763"/>
              <a:gd name="connsiteX196" fmla="*/ 15272668 w 15633609"/>
              <a:gd name="connsiteY196" fmla="*/ 10674932 h 11307763"/>
              <a:gd name="connsiteX197" fmla="*/ 15446180 w 15633609"/>
              <a:gd name="connsiteY197" fmla="*/ 10976499 h 11307763"/>
              <a:gd name="connsiteX198" fmla="*/ 15554022 w 15633609"/>
              <a:gd name="connsiteY198" fmla="*/ 11166221 h 11307763"/>
              <a:gd name="connsiteX199" fmla="*/ 15633609 w 15633609"/>
              <a:gd name="connsiteY199" fmla="*/ 11307763 h 11307763"/>
              <a:gd name="connsiteX200" fmla="*/ 0 w 15633609"/>
              <a:gd name="connsiteY200" fmla="*/ 11307763 h 11307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15633609" h="11307763">
                <a:moveTo>
                  <a:pt x="0" y="0"/>
                </a:moveTo>
                <a:lnTo>
                  <a:pt x="13600449" y="0"/>
                </a:lnTo>
                <a:lnTo>
                  <a:pt x="13581182" y="53290"/>
                </a:lnTo>
                <a:lnTo>
                  <a:pt x="13558589" y="116593"/>
                </a:lnTo>
                <a:lnTo>
                  <a:pt x="13536379" y="179648"/>
                </a:lnTo>
                <a:lnTo>
                  <a:pt x="13514550" y="242456"/>
                </a:lnTo>
                <a:lnTo>
                  <a:pt x="13493100" y="305018"/>
                </a:lnTo>
                <a:lnTo>
                  <a:pt x="13472027" y="367337"/>
                </a:lnTo>
                <a:lnTo>
                  <a:pt x="13451330" y="429411"/>
                </a:lnTo>
                <a:lnTo>
                  <a:pt x="13431008" y="491244"/>
                </a:lnTo>
                <a:lnTo>
                  <a:pt x="13411058" y="552836"/>
                </a:lnTo>
                <a:lnTo>
                  <a:pt x="13391480" y="614189"/>
                </a:lnTo>
                <a:lnTo>
                  <a:pt x="13372270" y="675303"/>
                </a:lnTo>
                <a:lnTo>
                  <a:pt x="13353428" y="736179"/>
                </a:lnTo>
                <a:lnTo>
                  <a:pt x="13334952" y="796820"/>
                </a:lnTo>
                <a:lnTo>
                  <a:pt x="13316841" y="857225"/>
                </a:lnTo>
                <a:lnTo>
                  <a:pt x="13299092" y="917397"/>
                </a:lnTo>
                <a:lnTo>
                  <a:pt x="13281704" y="977336"/>
                </a:lnTo>
                <a:lnTo>
                  <a:pt x="13264675" y="1037044"/>
                </a:lnTo>
                <a:lnTo>
                  <a:pt x="13248005" y="1096522"/>
                </a:lnTo>
                <a:lnTo>
                  <a:pt x="13231690" y="1155770"/>
                </a:lnTo>
                <a:lnTo>
                  <a:pt x="13215729" y="1214791"/>
                </a:lnTo>
                <a:lnTo>
                  <a:pt x="13200122" y="1273585"/>
                </a:lnTo>
                <a:lnTo>
                  <a:pt x="13184865" y="1332154"/>
                </a:lnTo>
                <a:lnTo>
                  <a:pt x="13169958" y="1390498"/>
                </a:lnTo>
                <a:lnTo>
                  <a:pt x="13155398" y="1448619"/>
                </a:lnTo>
                <a:lnTo>
                  <a:pt x="13141185" y="1506519"/>
                </a:lnTo>
                <a:lnTo>
                  <a:pt x="13127316" y="1564197"/>
                </a:lnTo>
                <a:lnTo>
                  <a:pt x="13113790" y="1621656"/>
                </a:lnTo>
                <a:lnTo>
                  <a:pt x="13100605" y="1678897"/>
                </a:lnTo>
                <a:lnTo>
                  <a:pt x="13087759" y="1735920"/>
                </a:lnTo>
                <a:lnTo>
                  <a:pt x="13075251" y="1792727"/>
                </a:lnTo>
                <a:lnTo>
                  <a:pt x="13063080" y="1849320"/>
                </a:lnTo>
                <a:lnTo>
                  <a:pt x="13051242" y="1905699"/>
                </a:lnTo>
                <a:lnTo>
                  <a:pt x="13039738" y="1961865"/>
                </a:lnTo>
                <a:lnTo>
                  <a:pt x="13028565" y="2017820"/>
                </a:lnTo>
                <a:lnTo>
                  <a:pt x="13017721" y="2073565"/>
                </a:lnTo>
                <a:lnTo>
                  <a:pt x="13007205" y="2129101"/>
                </a:lnTo>
                <a:lnTo>
                  <a:pt x="12997016" y="2184430"/>
                </a:lnTo>
                <a:lnTo>
                  <a:pt x="12987151" y="2239551"/>
                </a:lnTo>
                <a:lnTo>
                  <a:pt x="12977609" y="2294468"/>
                </a:lnTo>
                <a:lnTo>
                  <a:pt x="12968388" y="2349180"/>
                </a:lnTo>
                <a:lnTo>
                  <a:pt x="12959486" y="2403689"/>
                </a:lnTo>
                <a:lnTo>
                  <a:pt x="12950903" y="2457997"/>
                </a:lnTo>
                <a:lnTo>
                  <a:pt x="12942636" y="2512103"/>
                </a:lnTo>
                <a:lnTo>
                  <a:pt x="12934683" y="2566011"/>
                </a:lnTo>
                <a:lnTo>
                  <a:pt x="12927044" y="2619720"/>
                </a:lnTo>
                <a:lnTo>
                  <a:pt x="12919715" y="2673232"/>
                </a:lnTo>
                <a:lnTo>
                  <a:pt x="12912696" y="2726548"/>
                </a:lnTo>
                <a:lnTo>
                  <a:pt x="12905986" y="2779669"/>
                </a:lnTo>
                <a:lnTo>
                  <a:pt x="12899581" y="2832597"/>
                </a:lnTo>
                <a:lnTo>
                  <a:pt x="12893481" y="2885332"/>
                </a:lnTo>
                <a:lnTo>
                  <a:pt x="12887685" y="2937876"/>
                </a:lnTo>
                <a:lnTo>
                  <a:pt x="12882189" y="2990230"/>
                </a:lnTo>
                <a:lnTo>
                  <a:pt x="12876994" y="3042396"/>
                </a:lnTo>
                <a:lnTo>
                  <a:pt x="12872096" y="3094373"/>
                </a:lnTo>
                <a:lnTo>
                  <a:pt x="12867494" y="3146165"/>
                </a:lnTo>
                <a:lnTo>
                  <a:pt x="12863188" y="3197771"/>
                </a:lnTo>
                <a:lnTo>
                  <a:pt x="12859174" y="3249192"/>
                </a:lnTo>
                <a:lnTo>
                  <a:pt x="12855452" y="3300431"/>
                </a:lnTo>
                <a:lnTo>
                  <a:pt x="12852020" y="3351489"/>
                </a:lnTo>
                <a:lnTo>
                  <a:pt x="12848875" y="3402365"/>
                </a:lnTo>
                <a:lnTo>
                  <a:pt x="12846017" y="3453063"/>
                </a:lnTo>
                <a:lnTo>
                  <a:pt x="12843444" y="3503582"/>
                </a:lnTo>
                <a:lnTo>
                  <a:pt x="12841154" y="3553924"/>
                </a:lnTo>
                <a:lnTo>
                  <a:pt x="12839145" y="3604090"/>
                </a:lnTo>
                <a:lnTo>
                  <a:pt x="12837417" y="3654082"/>
                </a:lnTo>
                <a:lnTo>
                  <a:pt x="12835966" y="3703900"/>
                </a:lnTo>
                <a:lnTo>
                  <a:pt x="12834792" y="3753546"/>
                </a:lnTo>
                <a:lnTo>
                  <a:pt x="12833892" y="3803021"/>
                </a:lnTo>
                <a:lnTo>
                  <a:pt x="12833266" y="3852326"/>
                </a:lnTo>
                <a:lnTo>
                  <a:pt x="12832911" y="3901463"/>
                </a:lnTo>
                <a:lnTo>
                  <a:pt x="12832827" y="3950432"/>
                </a:lnTo>
                <a:lnTo>
                  <a:pt x="12833010" y="3999234"/>
                </a:lnTo>
                <a:lnTo>
                  <a:pt x="12833460" y="4047871"/>
                </a:lnTo>
                <a:lnTo>
                  <a:pt x="12834174" y="4096344"/>
                </a:lnTo>
                <a:lnTo>
                  <a:pt x="12835152" y="4144655"/>
                </a:lnTo>
                <a:lnTo>
                  <a:pt x="12836392" y="4192804"/>
                </a:lnTo>
                <a:lnTo>
                  <a:pt x="12837891" y="4240792"/>
                </a:lnTo>
                <a:lnTo>
                  <a:pt x="12839649" y="4288621"/>
                </a:lnTo>
                <a:lnTo>
                  <a:pt x="12841663" y="4336292"/>
                </a:lnTo>
                <a:lnTo>
                  <a:pt x="12843933" y="4383807"/>
                </a:lnTo>
                <a:lnTo>
                  <a:pt x="12846455" y="4431165"/>
                </a:lnTo>
                <a:lnTo>
                  <a:pt x="12849229" y="4478369"/>
                </a:lnTo>
                <a:lnTo>
                  <a:pt x="12852253" y="4525420"/>
                </a:lnTo>
                <a:lnTo>
                  <a:pt x="12855526" y="4572318"/>
                </a:lnTo>
                <a:lnTo>
                  <a:pt x="12859045" y="4619066"/>
                </a:lnTo>
                <a:lnTo>
                  <a:pt x="12862809" y="4665663"/>
                </a:lnTo>
                <a:lnTo>
                  <a:pt x="12866816" y="4712112"/>
                </a:lnTo>
                <a:lnTo>
                  <a:pt x="12871065" y="4758414"/>
                </a:lnTo>
                <a:lnTo>
                  <a:pt x="12875554" y="4804569"/>
                </a:lnTo>
                <a:lnTo>
                  <a:pt x="12880282" y="4850580"/>
                </a:lnTo>
                <a:lnTo>
                  <a:pt x="12885246" y="4896446"/>
                </a:lnTo>
                <a:lnTo>
                  <a:pt x="12890445" y="4942170"/>
                </a:lnTo>
                <a:lnTo>
                  <a:pt x="12895878" y="4987752"/>
                </a:lnTo>
                <a:lnTo>
                  <a:pt x="12901542" y="5033194"/>
                </a:lnTo>
                <a:lnTo>
                  <a:pt x="12907436" y="5078497"/>
                </a:lnTo>
                <a:lnTo>
                  <a:pt x="12913559" y="5123661"/>
                </a:lnTo>
                <a:lnTo>
                  <a:pt x="12919909" y="5168689"/>
                </a:lnTo>
                <a:lnTo>
                  <a:pt x="12926483" y="5213582"/>
                </a:lnTo>
                <a:lnTo>
                  <a:pt x="12933281" y="5258339"/>
                </a:lnTo>
                <a:lnTo>
                  <a:pt x="12940301" y="5302964"/>
                </a:lnTo>
                <a:lnTo>
                  <a:pt x="12947541" y="5347457"/>
                </a:lnTo>
                <a:lnTo>
                  <a:pt x="12955000" y="5391819"/>
                </a:lnTo>
                <a:lnTo>
                  <a:pt x="12962675" y="5436051"/>
                </a:lnTo>
                <a:lnTo>
                  <a:pt x="12970566" y="5480154"/>
                </a:lnTo>
                <a:lnTo>
                  <a:pt x="12978669" y="5524130"/>
                </a:lnTo>
                <a:lnTo>
                  <a:pt x="12986985" y="5567980"/>
                </a:lnTo>
                <a:lnTo>
                  <a:pt x="12995511" y="5611705"/>
                </a:lnTo>
                <a:lnTo>
                  <a:pt x="13004246" y="5655307"/>
                </a:lnTo>
                <a:lnTo>
                  <a:pt x="13013187" y="5698785"/>
                </a:lnTo>
                <a:lnTo>
                  <a:pt x="13022334" y="5742143"/>
                </a:lnTo>
                <a:lnTo>
                  <a:pt x="13031684" y="5785380"/>
                </a:lnTo>
                <a:lnTo>
                  <a:pt x="13041236" y="5828498"/>
                </a:lnTo>
                <a:lnTo>
                  <a:pt x="13050988" y="5871498"/>
                </a:lnTo>
                <a:lnTo>
                  <a:pt x="13060939" y="5914381"/>
                </a:lnTo>
                <a:lnTo>
                  <a:pt x="13071087" y="5957149"/>
                </a:lnTo>
                <a:lnTo>
                  <a:pt x="13081430" y="5999803"/>
                </a:lnTo>
                <a:lnTo>
                  <a:pt x="13091967" y="6042343"/>
                </a:lnTo>
                <a:lnTo>
                  <a:pt x="13102695" y="6084772"/>
                </a:lnTo>
                <a:lnTo>
                  <a:pt x="13113614" y="6127090"/>
                </a:lnTo>
                <a:lnTo>
                  <a:pt x="13124722" y="6169298"/>
                </a:lnTo>
                <a:lnTo>
                  <a:pt x="13136016" y="6211398"/>
                </a:lnTo>
                <a:lnTo>
                  <a:pt x="13147496" y="6253390"/>
                </a:lnTo>
                <a:lnTo>
                  <a:pt x="13159160" y="6295277"/>
                </a:lnTo>
                <a:lnTo>
                  <a:pt x="13171005" y="6337058"/>
                </a:lnTo>
                <a:lnTo>
                  <a:pt x="13183031" y="6378736"/>
                </a:lnTo>
                <a:lnTo>
                  <a:pt x="13195236" y="6420312"/>
                </a:lnTo>
                <a:lnTo>
                  <a:pt x="13207618" y="6461786"/>
                </a:lnTo>
                <a:lnTo>
                  <a:pt x="13220175" y="6503160"/>
                </a:lnTo>
                <a:lnTo>
                  <a:pt x="13232905" y="6544435"/>
                </a:lnTo>
                <a:lnTo>
                  <a:pt x="13245808" y="6585612"/>
                </a:lnTo>
                <a:lnTo>
                  <a:pt x="13258881" y="6626693"/>
                </a:lnTo>
                <a:lnTo>
                  <a:pt x="13272123" y="6667678"/>
                </a:lnTo>
                <a:lnTo>
                  <a:pt x="13285533" y="6708569"/>
                </a:lnTo>
                <a:lnTo>
                  <a:pt x="13299107" y="6749367"/>
                </a:lnTo>
                <a:lnTo>
                  <a:pt x="13312845" y="6790073"/>
                </a:lnTo>
                <a:lnTo>
                  <a:pt x="13326746" y="6830689"/>
                </a:lnTo>
                <a:lnTo>
                  <a:pt x="13340807" y="6871215"/>
                </a:lnTo>
                <a:lnTo>
                  <a:pt x="13355026" y="6911653"/>
                </a:lnTo>
                <a:lnTo>
                  <a:pt x="13369403" y="6952003"/>
                </a:lnTo>
                <a:lnTo>
                  <a:pt x="13383935" y="6992268"/>
                </a:lnTo>
                <a:lnTo>
                  <a:pt x="13398622" y="7032448"/>
                </a:lnTo>
                <a:lnTo>
                  <a:pt x="13413460" y="7072544"/>
                </a:lnTo>
                <a:lnTo>
                  <a:pt x="13428449" y="7112558"/>
                </a:lnTo>
                <a:lnTo>
                  <a:pt x="13443587" y="7152491"/>
                </a:lnTo>
                <a:lnTo>
                  <a:pt x="13458871" y="7192343"/>
                </a:lnTo>
                <a:lnTo>
                  <a:pt x="13474302" y="7232117"/>
                </a:lnTo>
                <a:lnTo>
                  <a:pt x="13489876" y="7271813"/>
                </a:lnTo>
                <a:lnTo>
                  <a:pt x="13505593" y="7311433"/>
                </a:lnTo>
                <a:lnTo>
                  <a:pt x="13521450" y="7350977"/>
                </a:lnTo>
                <a:lnTo>
                  <a:pt x="13537446" y="7390448"/>
                </a:lnTo>
                <a:lnTo>
                  <a:pt x="13553580" y="7429845"/>
                </a:lnTo>
                <a:lnTo>
                  <a:pt x="13569849" y="7469171"/>
                </a:lnTo>
                <a:lnTo>
                  <a:pt x="13586251" y="7508426"/>
                </a:lnTo>
                <a:lnTo>
                  <a:pt x="13602787" y="7547611"/>
                </a:lnTo>
                <a:lnTo>
                  <a:pt x="13619452" y="7586729"/>
                </a:lnTo>
                <a:lnTo>
                  <a:pt x="13636247" y="7625779"/>
                </a:lnTo>
                <a:lnTo>
                  <a:pt x="13653169" y="7664764"/>
                </a:lnTo>
                <a:lnTo>
                  <a:pt x="13670217" y="7703683"/>
                </a:lnTo>
                <a:lnTo>
                  <a:pt x="13687389" y="7742540"/>
                </a:lnTo>
                <a:lnTo>
                  <a:pt x="13704683" y="7781334"/>
                </a:lnTo>
                <a:lnTo>
                  <a:pt x="13722098" y="7820067"/>
                </a:lnTo>
                <a:lnTo>
                  <a:pt x="13739632" y="7858740"/>
                </a:lnTo>
                <a:lnTo>
                  <a:pt x="13757283" y="7897355"/>
                </a:lnTo>
                <a:lnTo>
                  <a:pt x="13775050" y="7935911"/>
                </a:lnTo>
                <a:lnTo>
                  <a:pt x="13792931" y="7974412"/>
                </a:lnTo>
                <a:lnTo>
                  <a:pt x="13810924" y="8012857"/>
                </a:lnTo>
                <a:lnTo>
                  <a:pt x="13829028" y="8051248"/>
                </a:lnTo>
                <a:lnTo>
                  <a:pt x="13847242" y="8089587"/>
                </a:lnTo>
                <a:lnTo>
                  <a:pt x="13865562" y="8127873"/>
                </a:lnTo>
                <a:lnTo>
                  <a:pt x="13883989" y="8166110"/>
                </a:lnTo>
                <a:lnTo>
                  <a:pt x="13902519" y="8204296"/>
                </a:lnTo>
                <a:lnTo>
                  <a:pt x="13921152" y="8242435"/>
                </a:lnTo>
                <a:lnTo>
                  <a:pt x="13939886" y="8280527"/>
                </a:lnTo>
                <a:lnTo>
                  <a:pt x="13958719" y="8318574"/>
                </a:lnTo>
                <a:lnTo>
                  <a:pt x="13977649" y="8356575"/>
                </a:lnTo>
                <a:lnTo>
                  <a:pt x="13996675" y="8394533"/>
                </a:lnTo>
                <a:lnTo>
                  <a:pt x="14015796" y="8432450"/>
                </a:lnTo>
                <a:lnTo>
                  <a:pt x="14035009" y="8470325"/>
                </a:lnTo>
                <a:lnTo>
                  <a:pt x="14054313" y="8508160"/>
                </a:lnTo>
                <a:lnTo>
                  <a:pt x="14073706" y="8545957"/>
                </a:lnTo>
                <a:lnTo>
                  <a:pt x="14093186" y="8583716"/>
                </a:lnTo>
                <a:lnTo>
                  <a:pt x="14112752" y="8621439"/>
                </a:lnTo>
                <a:lnTo>
                  <a:pt x="14132403" y="8659126"/>
                </a:lnTo>
                <a:lnTo>
                  <a:pt x="14171950" y="8734401"/>
                </a:lnTo>
                <a:lnTo>
                  <a:pt x="14211815" y="8809550"/>
                </a:lnTo>
                <a:lnTo>
                  <a:pt x="14251983" y="8884582"/>
                </a:lnTo>
                <a:lnTo>
                  <a:pt x="14292441" y="8959507"/>
                </a:lnTo>
                <a:lnTo>
                  <a:pt x="14333177" y="9034334"/>
                </a:lnTo>
                <a:lnTo>
                  <a:pt x="14374177" y="9109073"/>
                </a:lnTo>
                <a:lnTo>
                  <a:pt x="14436142" y="9221036"/>
                </a:lnTo>
                <a:lnTo>
                  <a:pt x="14498627" y="9332854"/>
                </a:lnTo>
                <a:lnTo>
                  <a:pt x="14582671" y="9481773"/>
                </a:lnTo>
                <a:lnTo>
                  <a:pt x="14667452" y="9630565"/>
                </a:lnTo>
                <a:lnTo>
                  <a:pt x="14795776" y="9853682"/>
                </a:lnTo>
                <a:lnTo>
                  <a:pt x="15272668" y="10674932"/>
                </a:lnTo>
                <a:lnTo>
                  <a:pt x="15446180" y="10976499"/>
                </a:lnTo>
                <a:lnTo>
                  <a:pt x="15554022" y="11166221"/>
                </a:lnTo>
                <a:lnTo>
                  <a:pt x="15633609" y="11307763"/>
                </a:lnTo>
                <a:lnTo>
                  <a:pt x="0" y="11307763"/>
                </a:lnTo>
                <a:close/>
              </a:path>
            </a:pathLst>
          </a:custGeom>
          <a:solidFill>
            <a:schemeClr val="accent6"/>
          </a:solidFill>
          <a:ln>
            <a:noFill/>
          </a:ln>
        </p:spPr>
        <p:txBody>
          <a:bodyPr wrap="square">
            <a:noAutofit/>
          </a:bodyPr>
          <a:lstStyle>
            <a:lvl1pPr>
              <a:defRPr>
                <a:solidFill>
                  <a:schemeClr val="accent1"/>
                </a:solidFill>
              </a:defRPr>
            </a:lvl1pPr>
          </a:lstStyle>
          <a:p>
            <a:r>
              <a:rPr lang="en-GB" dirty="0"/>
              <a:t>  </a:t>
            </a:r>
          </a:p>
        </p:txBody>
      </p:sp>
      <p:sp>
        <p:nvSpPr>
          <p:cNvPr id="5" name="Text Placeholder 2">
            <a:extLst>
              <a:ext uri="{FF2B5EF4-FFF2-40B4-BE49-F238E27FC236}">
                <a16:creationId xmlns:a16="http://schemas.microsoft.com/office/drawing/2014/main" id="{26690566-6807-478B-842D-F5AB25A5420F}"/>
              </a:ext>
            </a:extLst>
          </p:cNvPr>
          <p:cNvSpPr>
            <a:spLocks noGrp="1"/>
          </p:cNvSpPr>
          <p:nvPr>
            <p:ph type="body" sz="quarter" idx="15"/>
          </p:nvPr>
        </p:nvSpPr>
        <p:spPr>
          <a:xfrm>
            <a:off x="8303685" y="1416001"/>
            <a:ext cx="3456945" cy="328295"/>
          </a:xfrm>
        </p:spPr>
        <p:txBody>
          <a:bodyPr/>
          <a:lstStyle>
            <a:lvl1pPr>
              <a:defRPr sz="2133" b="0">
                <a:solidFill>
                  <a:schemeClr val="tx1"/>
                </a:solidFill>
              </a:defRPr>
            </a:lvl1pPr>
            <a:lvl2pPr>
              <a:defRPr sz="1940"/>
            </a:lvl2pPr>
            <a:lvl3pPr marL="0" indent="0">
              <a:buNone/>
              <a:defRPr sz="1940"/>
            </a:lvl3pPr>
            <a:lvl4pPr>
              <a:defRPr sz="1940"/>
            </a:lvl4pPr>
            <a:lvl5pPr>
              <a:defRPr sz="1940"/>
            </a:lvl5pPr>
          </a:lstStyle>
          <a:p>
            <a:pPr lvl="0"/>
            <a:r>
              <a:rPr lang="en-US"/>
              <a:t>Edit Master text styles</a:t>
            </a:r>
          </a:p>
        </p:txBody>
      </p:sp>
      <p:sp>
        <p:nvSpPr>
          <p:cNvPr id="9" name="Round Diagonal Corner Rectangle 4">
            <a:extLst>
              <a:ext uri="{FF2B5EF4-FFF2-40B4-BE49-F238E27FC236}">
                <a16:creationId xmlns:a16="http://schemas.microsoft.com/office/drawing/2014/main" id="{F54843EE-89F0-474F-A438-CCD6E63C5C3A}"/>
              </a:ext>
            </a:extLst>
          </p:cNvPr>
          <p:cNvSpPr/>
          <p:nvPr userDrawn="1"/>
        </p:nvSpPr>
        <p:spPr>
          <a:xfrm>
            <a:off x="12514257" y="-2970"/>
            <a:ext cx="2576459" cy="359469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t" anchorCtr="0">
            <a:spAutoFit/>
          </a:bodyPr>
          <a:lstStyle/>
          <a:p>
            <a:pPr>
              <a:spcAft>
                <a:spcPts val="136"/>
              </a:spcAft>
            </a:pPr>
            <a:r>
              <a:rPr lang="en-GB" sz="849" b="1" noProof="0" dirty="0">
                <a:solidFill>
                  <a:schemeClr val="bg1">
                    <a:lumMod val="50000"/>
                  </a:schemeClr>
                </a:solidFill>
              </a:rPr>
              <a:t>Image placeholders</a:t>
            </a:r>
          </a:p>
          <a:p>
            <a:pPr marL="0" lvl="1" indent="0">
              <a:spcAft>
                <a:spcPts val="132"/>
              </a:spcAft>
            </a:pPr>
            <a:r>
              <a:rPr lang="en-GB" sz="849" noProof="0" dirty="0">
                <a:solidFill>
                  <a:schemeClr val="bg1">
                    <a:lumMod val="50000"/>
                  </a:schemeClr>
                </a:solidFill>
              </a:rPr>
              <a:t>This layout is set with a picture placeholder. The front cover image should always be in the cut out style or a plain yellow background</a:t>
            </a:r>
          </a:p>
          <a:p>
            <a:pPr marL="0" lvl="1" indent="0">
              <a:spcAft>
                <a:spcPts val="132"/>
              </a:spcAft>
            </a:pPr>
            <a:r>
              <a:rPr lang="en-GB" sz="849" b="1" noProof="0" dirty="0">
                <a:solidFill>
                  <a:schemeClr val="bg1">
                    <a:lumMod val="50000"/>
                  </a:schemeClr>
                </a:solidFill>
              </a:rPr>
              <a:t>Change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Click on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‘delete’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the Image Library</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image and ‘insert’</a:t>
            </a:r>
          </a:p>
          <a:p>
            <a:pPr marL="0" lvl="2" indent="0">
              <a:spcAft>
                <a:spcPts val="132"/>
              </a:spcAft>
              <a:buFontTx/>
              <a:buNone/>
            </a:pPr>
            <a:r>
              <a:rPr lang="en-GB" sz="849" noProof="0" dirty="0">
                <a:solidFill>
                  <a:schemeClr val="bg1">
                    <a:lumMod val="50000"/>
                  </a:schemeClr>
                </a:solidFill>
              </a:rPr>
              <a:t>When you have reset the slide the image may need readjusting</a:t>
            </a:r>
          </a:p>
          <a:p>
            <a:pPr marL="0" lvl="1" indent="0">
              <a:spcAft>
                <a:spcPts val="132"/>
              </a:spcAft>
            </a:pPr>
            <a:r>
              <a:rPr lang="en-GB" sz="849" b="1" noProof="0" dirty="0">
                <a:solidFill>
                  <a:schemeClr val="bg1">
                    <a:lumMod val="50000"/>
                  </a:schemeClr>
                </a:solidFill>
              </a:rPr>
              <a:t>Insert image</a:t>
            </a:r>
          </a:p>
          <a:p>
            <a:pPr marL="0" lvl="1" indent="0">
              <a:spcAft>
                <a:spcPts val="132"/>
              </a:spcAft>
            </a:pPr>
            <a:r>
              <a:rPr lang="en-GB" sz="849" noProof="0" dirty="0">
                <a:solidFill>
                  <a:schemeClr val="bg1">
                    <a:lumMod val="50000"/>
                  </a:schemeClr>
                </a:solidFill>
              </a:rPr>
              <a:t>To insert an image click on the ‘picture placeholder icon’, navigate to the file and insert.</a:t>
            </a:r>
          </a:p>
          <a:p>
            <a:pPr>
              <a:spcAft>
                <a:spcPts val="132"/>
              </a:spcAft>
            </a:pPr>
            <a:r>
              <a:rPr lang="en-GB" sz="849" b="1" noProof="0" dirty="0">
                <a:solidFill>
                  <a:schemeClr val="bg1">
                    <a:lumMod val="50000"/>
                  </a:schemeClr>
                </a:solidFill>
              </a:rPr>
              <a:t>Crop image</a:t>
            </a:r>
          </a:p>
          <a:p>
            <a:pPr marL="0" lvl="1" indent="0">
              <a:spcAft>
                <a:spcPts val="132"/>
              </a:spcAft>
            </a:pPr>
            <a:r>
              <a:rPr lang="en-GB" sz="849" noProof="0" dirty="0">
                <a:solidFill>
                  <a:schemeClr val="bg1">
                    <a:lumMod val="50000"/>
                  </a:schemeClr>
                </a:solidFill>
              </a:rPr>
              <a:t>When the image is inserted it may not automatically show the part of the image you want. To change what is shown:</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the image</a:t>
            </a:r>
          </a:p>
          <a:p>
            <a:pPr marL="77931" lvl="2" indent="-77931">
              <a:spcAft>
                <a:spcPts val="132"/>
              </a:spcAft>
              <a:buFont typeface="Arial" panose="020B0604020202020204" pitchFamily="34" charset="0"/>
              <a:buChar char="•"/>
            </a:pPr>
            <a:r>
              <a:rPr lang="en-GB" sz="849" noProof="0" dirty="0">
                <a:solidFill>
                  <a:schemeClr val="bg1">
                    <a:lumMod val="50000"/>
                  </a:schemeClr>
                </a:solidFill>
              </a:rPr>
              <a:t>Go to ‘Format’ tab</a:t>
            </a:r>
          </a:p>
          <a:p>
            <a:pPr marL="77931" lvl="2" indent="-77931">
              <a:spcAft>
                <a:spcPts val="132"/>
              </a:spcAft>
              <a:buFont typeface="Arial" panose="020B0604020202020204" pitchFamily="34" charset="0"/>
              <a:buChar char="•"/>
            </a:pPr>
            <a:r>
              <a:rPr lang="en-GB" sz="849" noProof="0" dirty="0">
                <a:solidFill>
                  <a:schemeClr val="bg1">
                    <a:lumMod val="50000"/>
                  </a:schemeClr>
                </a:solidFill>
              </a:rPr>
              <a:t>Select ‘Crop’</a:t>
            </a:r>
          </a:p>
          <a:p>
            <a:pPr marL="0" indent="0">
              <a:spcAft>
                <a:spcPts val="136"/>
              </a:spcAft>
              <a:buFont typeface="Arial" pitchFamily="34" charset="0"/>
              <a:buNone/>
            </a:pPr>
            <a:r>
              <a:rPr lang="en-GB" sz="849" b="1" noProof="0" dirty="0">
                <a:solidFill>
                  <a:schemeClr val="bg1">
                    <a:lumMod val="50000"/>
                  </a:schemeClr>
                </a:solidFill>
              </a:rPr>
              <a:t>Image library</a:t>
            </a:r>
          </a:p>
          <a:p>
            <a:pPr marL="0" indent="0" algn="l" defTabSz="316779" rtl="0" fontAlgn="base">
              <a:spcBef>
                <a:spcPct val="0"/>
              </a:spcBef>
              <a:spcAft>
                <a:spcPts val="136"/>
              </a:spcAft>
              <a:buFont typeface="Arial" pitchFamily="34" charset="0"/>
              <a:buNone/>
            </a:pPr>
            <a:r>
              <a:rPr lang="en-GB" sz="849" kern="1200" noProof="0" dirty="0">
                <a:solidFill>
                  <a:schemeClr val="bg1">
                    <a:lumMod val="50000"/>
                  </a:schemeClr>
                </a:solidFill>
                <a:latin typeface="+mn-lt"/>
                <a:ea typeface="+mn-ea"/>
                <a:cs typeface="+mn-cs"/>
              </a:rPr>
              <a:t>To access the image library, please log into</a:t>
            </a:r>
          </a:p>
          <a:p>
            <a:pPr marL="0" indent="0" algn="l" defTabSz="316779" rtl="0" fontAlgn="base">
              <a:spcBef>
                <a:spcPct val="0"/>
              </a:spcBef>
              <a:spcAft>
                <a:spcPts val="136"/>
              </a:spcAft>
              <a:buFont typeface="Arial" pitchFamily="34" charset="0"/>
              <a:buNone/>
            </a:pPr>
            <a:endParaRPr lang="en-GB" sz="849" kern="1200" noProof="0" dirty="0">
              <a:solidFill>
                <a:schemeClr val="bg1">
                  <a:lumMod val="50000"/>
                </a:schemeClr>
              </a:solidFill>
              <a:latin typeface="+mn-lt"/>
              <a:ea typeface="+mn-ea"/>
              <a:cs typeface="+mn-cs"/>
            </a:endParaRPr>
          </a:p>
          <a:p>
            <a:pPr>
              <a:spcAft>
                <a:spcPts val="136"/>
              </a:spcAft>
            </a:pPr>
            <a:endParaRPr lang="en-GB" sz="849" kern="1200" noProof="0" dirty="0">
              <a:solidFill>
                <a:schemeClr val="bg1">
                  <a:lumMod val="50000"/>
                </a:schemeClr>
              </a:solidFill>
              <a:latin typeface="+mn-lt"/>
              <a:ea typeface="+mn-ea"/>
              <a:cs typeface="+mn-cs"/>
            </a:endParaRPr>
          </a:p>
        </p:txBody>
      </p:sp>
      <p:sp>
        <p:nvSpPr>
          <p:cNvPr id="10" name="Rectangle 9">
            <a:hlinkClick r:id="rId2"/>
            <a:extLst>
              <a:ext uri="{FF2B5EF4-FFF2-40B4-BE49-F238E27FC236}">
                <a16:creationId xmlns:a16="http://schemas.microsoft.com/office/drawing/2014/main" id="{59EFD54B-5084-4493-98CD-406BBC16C6BC}"/>
              </a:ext>
            </a:extLst>
          </p:cNvPr>
          <p:cNvSpPr/>
          <p:nvPr userDrawn="1"/>
        </p:nvSpPr>
        <p:spPr>
          <a:xfrm>
            <a:off x="12558954" y="3394312"/>
            <a:ext cx="2336116" cy="130677"/>
          </a:xfrm>
          <a:prstGeom prst="rect">
            <a:avLst/>
          </a:prstGeom>
          <a:noFill/>
        </p:spPr>
        <p:txBody>
          <a:bodyPr wrap="square" lIns="0" tIns="0" rIns="0" bIns="0" rtlCol="0" anchor="ctr">
            <a:spAutoFit/>
          </a:bodyPr>
          <a:lstStyle/>
          <a:p>
            <a:r>
              <a:rPr lang="en-GB" sz="849" dirty="0">
                <a:cs typeface="Arial" panose="020B0604020202020204" pitchFamily="34" charset="0"/>
              </a:rPr>
              <a:t>https://nationalgrid.onbrandcloud.com/login/</a:t>
            </a:r>
          </a:p>
        </p:txBody>
      </p:sp>
      <p:pic>
        <p:nvPicPr>
          <p:cNvPr id="11" name="Picture 10">
            <a:extLst>
              <a:ext uri="{FF2B5EF4-FFF2-40B4-BE49-F238E27FC236}">
                <a16:creationId xmlns:a16="http://schemas.microsoft.com/office/drawing/2014/main" id="{50A37059-A6CA-4A16-859E-45B549666CFA}"/>
              </a:ext>
            </a:extLst>
          </p:cNvPr>
          <p:cNvPicPr>
            <a:picLocks noChangeAspect="1"/>
          </p:cNvPicPr>
          <p:nvPr userDrawn="1"/>
        </p:nvPicPr>
        <p:blipFill>
          <a:blip r:embed="rId3"/>
          <a:stretch>
            <a:fillRect/>
          </a:stretch>
        </p:blipFill>
        <p:spPr>
          <a:xfrm>
            <a:off x="9965223" y="6237768"/>
            <a:ext cx="1794176" cy="268024"/>
          </a:xfrm>
          <a:prstGeom prst="rect">
            <a:avLst/>
          </a:prstGeom>
        </p:spPr>
      </p:pic>
      <p:sp>
        <p:nvSpPr>
          <p:cNvPr id="2" name="Title 1">
            <a:extLst>
              <a:ext uri="{FF2B5EF4-FFF2-40B4-BE49-F238E27FC236}">
                <a16:creationId xmlns:a16="http://schemas.microsoft.com/office/drawing/2014/main" id="{881E7258-4646-4D7F-9430-5D4A66ADBB9A}"/>
              </a:ext>
            </a:extLst>
          </p:cNvPr>
          <p:cNvSpPr>
            <a:spLocks noGrp="1"/>
          </p:cNvSpPr>
          <p:nvPr>
            <p:ph type="title"/>
          </p:nvPr>
        </p:nvSpPr>
        <p:spPr>
          <a:xfrm>
            <a:off x="8302454" y="441140"/>
            <a:ext cx="3456945" cy="393955"/>
          </a:xfrm>
        </p:spPr>
        <p:txBody>
          <a:bodyPr/>
          <a:lstStyle/>
          <a:p>
            <a:r>
              <a:rPr lang="en-US"/>
              <a:t>Click to edit Master title style</a:t>
            </a:r>
            <a:endParaRPr lang="en-GB" dirty="0"/>
          </a:p>
        </p:txBody>
      </p:sp>
    </p:spTree>
    <p:extLst>
      <p:ext uri="{BB962C8B-B14F-4D97-AF65-F5344CB8AC3E}">
        <p14:creationId xmlns:p14="http://schemas.microsoft.com/office/powerpoint/2010/main" val="25030122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ack cov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BDF3B3A2-DECF-4E1E-8224-F551F72431E6}"/>
              </a:ext>
            </a:extLst>
          </p:cNvPr>
          <p:cNvSpPr>
            <a:spLocks noGrp="1"/>
          </p:cNvSpPr>
          <p:nvPr>
            <p:ph type="pic" sz="quarter" idx="14" hasCustomPrompt="1"/>
          </p:nvPr>
        </p:nvSpPr>
        <p:spPr>
          <a:xfrm>
            <a:off x="0" y="0"/>
            <a:ext cx="12192000" cy="6858000"/>
          </a:xfrm>
          <a:custGeom>
            <a:avLst/>
            <a:gdLst>
              <a:gd name="connsiteX0" fmla="*/ 0 w 9144000"/>
              <a:gd name="connsiteY0" fmla="*/ 0 h 5143500"/>
              <a:gd name="connsiteX1" fmla="*/ 9144000 w 9144000"/>
              <a:gd name="connsiteY1" fmla="*/ 0 h 5143500"/>
              <a:gd name="connsiteX2" fmla="*/ 9144000 w 9144000"/>
              <a:gd name="connsiteY2" fmla="*/ 4345781 h 5143500"/>
              <a:gd name="connsiteX3" fmla="*/ 9143998 w 9144000"/>
              <a:gd name="connsiteY3" fmla="*/ 4345781 h 5143500"/>
              <a:gd name="connsiteX4" fmla="*/ 9143998 w 9144000"/>
              <a:gd name="connsiteY4" fmla="*/ 4344285 h 5143500"/>
              <a:gd name="connsiteX5" fmla="*/ 9095210 w 9144000"/>
              <a:gd name="connsiteY5" fmla="*/ 4326932 h 5143500"/>
              <a:gd name="connsiteX6" fmla="*/ 9047139 w 9144000"/>
              <a:gd name="connsiteY6" fmla="*/ 4310686 h 5143500"/>
              <a:gd name="connsiteX7" fmla="*/ 8999773 w 9144000"/>
              <a:gd name="connsiteY7" fmla="*/ 4295530 h 5143500"/>
              <a:gd name="connsiteX8" fmla="*/ 8953098 w 9144000"/>
              <a:gd name="connsiteY8" fmla="*/ 4281446 h 5143500"/>
              <a:gd name="connsiteX9" fmla="*/ 8907100 w 9144000"/>
              <a:gd name="connsiteY9" fmla="*/ 4268415 h 5143500"/>
              <a:gd name="connsiteX10" fmla="*/ 8861767 w 9144000"/>
              <a:gd name="connsiteY10" fmla="*/ 4256419 h 5143500"/>
              <a:gd name="connsiteX11" fmla="*/ 8817087 w 9144000"/>
              <a:gd name="connsiteY11" fmla="*/ 4245439 h 5143500"/>
              <a:gd name="connsiteX12" fmla="*/ 8773046 w 9144000"/>
              <a:gd name="connsiteY12" fmla="*/ 4235458 h 5143500"/>
              <a:gd name="connsiteX13" fmla="*/ 8729631 w 9144000"/>
              <a:gd name="connsiteY13" fmla="*/ 4226457 h 5143500"/>
              <a:gd name="connsiteX14" fmla="*/ 8686828 w 9144000"/>
              <a:gd name="connsiteY14" fmla="*/ 4218418 h 5143500"/>
              <a:gd name="connsiteX15" fmla="*/ 8644625 w 9144000"/>
              <a:gd name="connsiteY15" fmla="*/ 4211323 h 5143500"/>
              <a:gd name="connsiteX16" fmla="*/ 8603009 w 9144000"/>
              <a:gd name="connsiteY16" fmla="*/ 4205153 h 5143500"/>
              <a:gd name="connsiteX17" fmla="*/ 8582418 w 9144000"/>
              <a:gd name="connsiteY17" fmla="*/ 4202409 h 5143500"/>
              <a:gd name="connsiteX18" fmla="*/ 8561967 w 9144000"/>
              <a:gd name="connsiteY18" fmla="*/ 4199890 h 5143500"/>
              <a:gd name="connsiteX19" fmla="*/ 8541658 w 9144000"/>
              <a:gd name="connsiteY19" fmla="*/ 4197593 h 5143500"/>
              <a:gd name="connsiteX20" fmla="*/ 8521486 w 9144000"/>
              <a:gd name="connsiteY20" fmla="*/ 4195515 h 5143500"/>
              <a:gd name="connsiteX21" fmla="*/ 8501452 w 9144000"/>
              <a:gd name="connsiteY21" fmla="*/ 4193655 h 5143500"/>
              <a:gd name="connsiteX22" fmla="*/ 8481553 w 9144000"/>
              <a:gd name="connsiteY22" fmla="*/ 4192012 h 5143500"/>
              <a:gd name="connsiteX23" fmla="*/ 8461787 w 9144000"/>
              <a:gd name="connsiteY23" fmla="*/ 4190580 h 5143500"/>
              <a:gd name="connsiteX24" fmla="*/ 8442153 w 9144000"/>
              <a:gd name="connsiteY24" fmla="*/ 4189360 h 5143500"/>
              <a:gd name="connsiteX25" fmla="*/ 8422651 w 9144000"/>
              <a:gd name="connsiteY25" fmla="*/ 4188347 h 5143500"/>
              <a:gd name="connsiteX26" fmla="*/ 8403276 w 9144000"/>
              <a:gd name="connsiteY26" fmla="*/ 4187542 h 5143500"/>
              <a:gd name="connsiteX27" fmla="*/ 8384030 w 9144000"/>
              <a:gd name="connsiteY27" fmla="*/ 4186940 h 5143500"/>
              <a:gd name="connsiteX28" fmla="*/ 8364908 w 9144000"/>
              <a:gd name="connsiteY28" fmla="*/ 4186539 h 5143500"/>
              <a:gd name="connsiteX29" fmla="*/ 8345911 w 9144000"/>
              <a:gd name="connsiteY29" fmla="*/ 4186339 h 5143500"/>
              <a:gd name="connsiteX30" fmla="*/ 8327035 w 9144000"/>
              <a:gd name="connsiteY30" fmla="*/ 4186335 h 5143500"/>
              <a:gd name="connsiteX31" fmla="*/ 8308281 w 9144000"/>
              <a:gd name="connsiteY31" fmla="*/ 4186526 h 5143500"/>
              <a:gd name="connsiteX32" fmla="*/ 8289645 w 9144000"/>
              <a:gd name="connsiteY32" fmla="*/ 4186909 h 5143500"/>
              <a:gd name="connsiteX33" fmla="*/ 8271127 w 9144000"/>
              <a:gd name="connsiteY33" fmla="*/ 4187483 h 5143500"/>
              <a:gd name="connsiteX34" fmla="*/ 8252724 w 9144000"/>
              <a:gd name="connsiteY34" fmla="*/ 4188245 h 5143500"/>
              <a:gd name="connsiteX35" fmla="*/ 8234436 w 9144000"/>
              <a:gd name="connsiteY35" fmla="*/ 4189192 h 5143500"/>
              <a:gd name="connsiteX36" fmla="*/ 8216260 w 9144000"/>
              <a:gd name="connsiteY36" fmla="*/ 4190323 h 5143500"/>
              <a:gd name="connsiteX37" fmla="*/ 8198195 w 9144000"/>
              <a:gd name="connsiteY37" fmla="*/ 4191634 h 5143500"/>
              <a:gd name="connsiteX38" fmla="*/ 8180239 w 9144000"/>
              <a:gd name="connsiteY38" fmla="*/ 4193124 h 5143500"/>
              <a:gd name="connsiteX39" fmla="*/ 8162391 w 9144000"/>
              <a:gd name="connsiteY39" fmla="*/ 4194791 h 5143500"/>
              <a:gd name="connsiteX40" fmla="*/ 8144649 w 9144000"/>
              <a:gd name="connsiteY40" fmla="*/ 4196632 h 5143500"/>
              <a:gd name="connsiteX41" fmla="*/ 8127011 w 9144000"/>
              <a:gd name="connsiteY41" fmla="*/ 4198645 h 5143500"/>
              <a:gd name="connsiteX42" fmla="*/ 8109476 w 9144000"/>
              <a:gd name="connsiteY42" fmla="*/ 4200828 h 5143500"/>
              <a:gd name="connsiteX43" fmla="*/ 8092042 w 9144000"/>
              <a:gd name="connsiteY43" fmla="*/ 4203178 h 5143500"/>
              <a:gd name="connsiteX44" fmla="*/ 8074708 w 9144000"/>
              <a:gd name="connsiteY44" fmla="*/ 4205694 h 5143500"/>
              <a:gd name="connsiteX45" fmla="*/ 8057472 w 9144000"/>
              <a:gd name="connsiteY45" fmla="*/ 4208371 h 5143500"/>
              <a:gd name="connsiteX46" fmla="*/ 8040331 w 9144000"/>
              <a:gd name="connsiteY46" fmla="*/ 4211210 h 5143500"/>
              <a:gd name="connsiteX47" fmla="*/ 8006332 w 9144000"/>
              <a:gd name="connsiteY47" fmla="*/ 4217359 h 5143500"/>
              <a:gd name="connsiteX48" fmla="*/ 7972699 w 9144000"/>
              <a:gd name="connsiteY48" fmla="*/ 4224123 h 5143500"/>
              <a:gd name="connsiteX49" fmla="*/ 7922906 w 9144000"/>
              <a:gd name="connsiteY49" fmla="*/ 4235381 h 5143500"/>
              <a:gd name="connsiteX50" fmla="*/ 7890129 w 9144000"/>
              <a:gd name="connsiteY50" fmla="*/ 4243601 h 5143500"/>
              <a:gd name="connsiteX51" fmla="*/ 7857671 w 9144000"/>
              <a:gd name="connsiteY51" fmla="*/ 4252372 h 5143500"/>
              <a:gd name="connsiteX52" fmla="*/ 7825521 w 9144000"/>
              <a:gd name="connsiteY52" fmla="*/ 4261676 h 5143500"/>
              <a:gd name="connsiteX53" fmla="*/ 7793663 w 9144000"/>
              <a:gd name="connsiteY53" fmla="*/ 4271493 h 5143500"/>
              <a:gd name="connsiteX54" fmla="*/ 7762087 w 9144000"/>
              <a:gd name="connsiteY54" fmla="*/ 4281806 h 5143500"/>
              <a:gd name="connsiteX55" fmla="*/ 7730778 w 9144000"/>
              <a:gd name="connsiteY55" fmla="*/ 4292598 h 5143500"/>
              <a:gd name="connsiteX56" fmla="*/ 7699724 w 9144000"/>
              <a:gd name="connsiteY56" fmla="*/ 4303848 h 5143500"/>
              <a:gd name="connsiteX57" fmla="*/ 7668911 w 9144000"/>
              <a:gd name="connsiteY57" fmla="*/ 4315539 h 5143500"/>
              <a:gd name="connsiteX58" fmla="*/ 7638326 w 9144000"/>
              <a:gd name="connsiteY58" fmla="*/ 4327653 h 5143500"/>
              <a:gd name="connsiteX59" fmla="*/ 7607958 w 9144000"/>
              <a:gd name="connsiteY59" fmla="*/ 4340171 h 5143500"/>
              <a:gd name="connsiteX60" fmla="*/ 7577791 w 9144000"/>
              <a:gd name="connsiteY60" fmla="*/ 4353075 h 5143500"/>
              <a:gd name="connsiteX61" fmla="*/ 7547814 w 9144000"/>
              <a:gd name="connsiteY61" fmla="*/ 4366348 h 5143500"/>
              <a:gd name="connsiteX62" fmla="*/ 7518014 w 9144000"/>
              <a:gd name="connsiteY62" fmla="*/ 4379970 h 5143500"/>
              <a:gd name="connsiteX63" fmla="*/ 7473615 w 9144000"/>
              <a:gd name="connsiteY63" fmla="*/ 4401018 h 5143500"/>
              <a:gd name="connsiteX64" fmla="*/ 7429540 w 9144000"/>
              <a:gd name="connsiteY64" fmla="*/ 4422750 h 5143500"/>
              <a:gd name="connsiteX65" fmla="*/ 7385744 w 9144000"/>
              <a:gd name="connsiteY65" fmla="*/ 4445105 h 5143500"/>
              <a:gd name="connsiteX66" fmla="*/ 7342185 w 9144000"/>
              <a:gd name="connsiteY66" fmla="*/ 4468020 h 5143500"/>
              <a:gd name="connsiteX67" fmla="*/ 7284394 w 9144000"/>
              <a:gd name="connsiteY67" fmla="*/ 4499338 h 5143500"/>
              <a:gd name="connsiteX68" fmla="*/ 7198121 w 9144000"/>
              <a:gd name="connsiteY68" fmla="*/ 4547659 h 5143500"/>
              <a:gd name="connsiteX69" fmla="*/ 6982454 w 9144000"/>
              <a:gd name="connsiteY69" fmla="*/ 4672511 h 5143500"/>
              <a:gd name="connsiteX70" fmla="*/ 6821831 w 9144000"/>
              <a:gd name="connsiteY70" fmla="*/ 4764264 h 5143500"/>
              <a:gd name="connsiteX71" fmla="*/ 6747456 w 9144000"/>
              <a:gd name="connsiteY71" fmla="*/ 4805079 h 5143500"/>
              <a:gd name="connsiteX72" fmla="*/ 6687147 w 9144000"/>
              <a:gd name="connsiteY72" fmla="*/ 4837057 h 5143500"/>
              <a:gd name="connsiteX73" fmla="*/ 6641376 w 9144000"/>
              <a:gd name="connsiteY73" fmla="*/ 4860551 h 5143500"/>
              <a:gd name="connsiteX74" fmla="*/ 6595092 w 9144000"/>
              <a:gd name="connsiteY74" fmla="*/ 4883557 h 5143500"/>
              <a:gd name="connsiteX75" fmla="*/ 6548252 w 9144000"/>
              <a:gd name="connsiteY75" fmla="*/ 4906012 h 5143500"/>
              <a:gd name="connsiteX76" fmla="*/ 6500812 w 9144000"/>
              <a:gd name="connsiteY76" fmla="*/ 4927857 h 5143500"/>
              <a:gd name="connsiteX77" fmla="*/ 6468830 w 9144000"/>
              <a:gd name="connsiteY77" fmla="*/ 4942049 h 5143500"/>
              <a:gd name="connsiteX78" fmla="*/ 6436549 w 9144000"/>
              <a:gd name="connsiteY78" fmla="*/ 4955925 h 5143500"/>
              <a:gd name="connsiteX79" fmla="*/ 6403956 w 9144000"/>
              <a:gd name="connsiteY79" fmla="*/ 4969464 h 5143500"/>
              <a:gd name="connsiteX80" fmla="*/ 6371038 w 9144000"/>
              <a:gd name="connsiteY80" fmla="*/ 4982650 h 5143500"/>
              <a:gd name="connsiteX81" fmla="*/ 6337781 w 9144000"/>
              <a:gd name="connsiteY81" fmla="*/ 4995463 h 5143500"/>
              <a:gd name="connsiteX82" fmla="*/ 6304173 w 9144000"/>
              <a:gd name="connsiteY82" fmla="*/ 5007886 h 5143500"/>
              <a:gd name="connsiteX83" fmla="*/ 6270200 w 9144000"/>
              <a:gd name="connsiteY83" fmla="*/ 5019900 h 5143500"/>
              <a:gd name="connsiteX84" fmla="*/ 6235850 w 9144000"/>
              <a:gd name="connsiteY84" fmla="*/ 5031487 h 5143500"/>
              <a:gd name="connsiteX85" fmla="*/ 6201110 w 9144000"/>
              <a:gd name="connsiteY85" fmla="*/ 5042628 h 5143500"/>
              <a:gd name="connsiteX86" fmla="*/ 6165966 w 9144000"/>
              <a:gd name="connsiteY86" fmla="*/ 5053306 h 5143500"/>
              <a:gd name="connsiteX87" fmla="*/ 6130405 w 9144000"/>
              <a:gd name="connsiteY87" fmla="*/ 5063502 h 5143500"/>
              <a:gd name="connsiteX88" fmla="*/ 6094415 w 9144000"/>
              <a:gd name="connsiteY88" fmla="*/ 5073197 h 5143500"/>
              <a:gd name="connsiteX89" fmla="*/ 6057982 w 9144000"/>
              <a:gd name="connsiteY89" fmla="*/ 5082374 h 5143500"/>
              <a:gd name="connsiteX90" fmla="*/ 6021094 w 9144000"/>
              <a:gd name="connsiteY90" fmla="*/ 5091015 h 5143500"/>
              <a:gd name="connsiteX91" fmla="*/ 5983737 w 9144000"/>
              <a:gd name="connsiteY91" fmla="*/ 5099100 h 5143500"/>
              <a:gd name="connsiteX92" fmla="*/ 5945899 w 9144000"/>
              <a:gd name="connsiteY92" fmla="*/ 5106612 h 5143500"/>
              <a:gd name="connsiteX93" fmla="*/ 5907565 w 9144000"/>
              <a:gd name="connsiteY93" fmla="*/ 5113533 h 5143500"/>
              <a:gd name="connsiteX94" fmla="*/ 5868724 w 9144000"/>
              <a:gd name="connsiteY94" fmla="*/ 5119842 h 5143500"/>
              <a:gd name="connsiteX95" fmla="*/ 5829363 w 9144000"/>
              <a:gd name="connsiteY95" fmla="*/ 5125525 h 5143500"/>
              <a:gd name="connsiteX96" fmla="*/ 5789467 w 9144000"/>
              <a:gd name="connsiteY96" fmla="*/ 5130561 h 5143500"/>
              <a:gd name="connsiteX97" fmla="*/ 5749025 w 9144000"/>
              <a:gd name="connsiteY97" fmla="*/ 5134932 h 5143500"/>
              <a:gd name="connsiteX98" fmla="*/ 5708022 w 9144000"/>
              <a:gd name="connsiteY98" fmla="*/ 5138621 h 5143500"/>
              <a:gd name="connsiteX99" fmla="*/ 5666447 w 9144000"/>
              <a:gd name="connsiteY99" fmla="*/ 5141607 h 5143500"/>
              <a:gd name="connsiteX100" fmla="*/ 5631259 w 9144000"/>
              <a:gd name="connsiteY100" fmla="*/ 5143500 h 5143500"/>
              <a:gd name="connsiteX101" fmla="*/ 0 w 9144000"/>
              <a:gd name="connsiteY101" fmla="*/ 5143500 h 51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9144000" h="5143500">
                <a:moveTo>
                  <a:pt x="0" y="0"/>
                </a:moveTo>
                <a:lnTo>
                  <a:pt x="9144000" y="0"/>
                </a:lnTo>
                <a:lnTo>
                  <a:pt x="9144000" y="4345781"/>
                </a:lnTo>
                <a:lnTo>
                  <a:pt x="9143998" y="4345781"/>
                </a:lnTo>
                <a:lnTo>
                  <a:pt x="9143998" y="4344285"/>
                </a:lnTo>
                <a:lnTo>
                  <a:pt x="9095210" y="4326932"/>
                </a:lnTo>
                <a:lnTo>
                  <a:pt x="9047139" y="4310686"/>
                </a:lnTo>
                <a:lnTo>
                  <a:pt x="8999773" y="4295530"/>
                </a:lnTo>
                <a:lnTo>
                  <a:pt x="8953098" y="4281446"/>
                </a:lnTo>
                <a:lnTo>
                  <a:pt x="8907100" y="4268415"/>
                </a:lnTo>
                <a:lnTo>
                  <a:pt x="8861767" y="4256419"/>
                </a:lnTo>
                <a:lnTo>
                  <a:pt x="8817087" y="4245439"/>
                </a:lnTo>
                <a:lnTo>
                  <a:pt x="8773046" y="4235458"/>
                </a:lnTo>
                <a:lnTo>
                  <a:pt x="8729631" y="4226457"/>
                </a:lnTo>
                <a:lnTo>
                  <a:pt x="8686828" y="4218418"/>
                </a:lnTo>
                <a:lnTo>
                  <a:pt x="8644625" y="4211323"/>
                </a:lnTo>
                <a:lnTo>
                  <a:pt x="8603009" y="4205153"/>
                </a:lnTo>
                <a:lnTo>
                  <a:pt x="8582418" y="4202409"/>
                </a:lnTo>
                <a:lnTo>
                  <a:pt x="8561967" y="4199890"/>
                </a:lnTo>
                <a:lnTo>
                  <a:pt x="8541658" y="4197593"/>
                </a:lnTo>
                <a:lnTo>
                  <a:pt x="8521486" y="4195515"/>
                </a:lnTo>
                <a:lnTo>
                  <a:pt x="8501452" y="4193655"/>
                </a:lnTo>
                <a:lnTo>
                  <a:pt x="8481553" y="4192012"/>
                </a:lnTo>
                <a:lnTo>
                  <a:pt x="8461787" y="4190580"/>
                </a:lnTo>
                <a:lnTo>
                  <a:pt x="8442153" y="4189360"/>
                </a:lnTo>
                <a:lnTo>
                  <a:pt x="8422651" y="4188347"/>
                </a:lnTo>
                <a:lnTo>
                  <a:pt x="8403276" y="4187542"/>
                </a:lnTo>
                <a:lnTo>
                  <a:pt x="8384030" y="4186940"/>
                </a:lnTo>
                <a:lnTo>
                  <a:pt x="8364908" y="4186539"/>
                </a:lnTo>
                <a:lnTo>
                  <a:pt x="8345911" y="4186339"/>
                </a:lnTo>
                <a:lnTo>
                  <a:pt x="8327035" y="4186335"/>
                </a:lnTo>
                <a:lnTo>
                  <a:pt x="8308281" y="4186526"/>
                </a:lnTo>
                <a:lnTo>
                  <a:pt x="8289645" y="4186909"/>
                </a:lnTo>
                <a:lnTo>
                  <a:pt x="8271127" y="4187483"/>
                </a:lnTo>
                <a:lnTo>
                  <a:pt x="8252724" y="4188245"/>
                </a:lnTo>
                <a:lnTo>
                  <a:pt x="8234436" y="4189192"/>
                </a:lnTo>
                <a:lnTo>
                  <a:pt x="8216260" y="4190323"/>
                </a:lnTo>
                <a:lnTo>
                  <a:pt x="8198195" y="4191634"/>
                </a:lnTo>
                <a:lnTo>
                  <a:pt x="8180239" y="4193124"/>
                </a:lnTo>
                <a:lnTo>
                  <a:pt x="8162391" y="4194791"/>
                </a:lnTo>
                <a:lnTo>
                  <a:pt x="8144649" y="4196632"/>
                </a:lnTo>
                <a:lnTo>
                  <a:pt x="8127011" y="4198645"/>
                </a:lnTo>
                <a:lnTo>
                  <a:pt x="8109476" y="4200828"/>
                </a:lnTo>
                <a:lnTo>
                  <a:pt x="8092042" y="4203178"/>
                </a:lnTo>
                <a:lnTo>
                  <a:pt x="8074708" y="4205694"/>
                </a:lnTo>
                <a:lnTo>
                  <a:pt x="8057472" y="4208371"/>
                </a:lnTo>
                <a:lnTo>
                  <a:pt x="8040331" y="4211210"/>
                </a:lnTo>
                <a:lnTo>
                  <a:pt x="8006332" y="4217359"/>
                </a:lnTo>
                <a:lnTo>
                  <a:pt x="7972699" y="4224123"/>
                </a:lnTo>
                <a:lnTo>
                  <a:pt x="7922906" y="4235381"/>
                </a:lnTo>
                <a:lnTo>
                  <a:pt x="7890129" y="4243601"/>
                </a:lnTo>
                <a:lnTo>
                  <a:pt x="7857671" y="4252372"/>
                </a:lnTo>
                <a:lnTo>
                  <a:pt x="7825521" y="4261676"/>
                </a:lnTo>
                <a:lnTo>
                  <a:pt x="7793663" y="4271493"/>
                </a:lnTo>
                <a:lnTo>
                  <a:pt x="7762087" y="4281806"/>
                </a:lnTo>
                <a:lnTo>
                  <a:pt x="7730778" y="4292598"/>
                </a:lnTo>
                <a:lnTo>
                  <a:pt x="7699724" y="4303848"/>
                </a:lnTo>
                <a:lnTo>
                  <a:pt x="7668911" y="4315539"/>
                </a:lnTo>
                <a:lnTo>
                  <a:pt x="7638326" y="4327653"/>
                </a:lnTo>
                <a:lnTo>
                  <a:pt x="7607958" y="4340171"/>
                </a:lnTo>
                <a:lnTo>
                  <a:pt x="7577791" y="4353075"/>
                </a:lnTo>
                <a:lnTo>
                  <a:pt x="7547814" y="4366348"/>
                </a:lnTo>
                <a:lnTo>
                  <a:pt x="7518014" y="4379970"/>
                </a:lnTo>
                <a:lnTo>
                  <a:pt x="7473615" y="4401018"/>
                </a:lnTo>
                <a:lnTo>
                  <a:pt x="7429540" y="4422750"/>
                </a:lnTo>
                <a:lnTo>
                  <a:pt x="7385744" y="4445105"/>
                </a:lnTo>
                <a:lnTo>
                  <a:pt x="7342185" y="4468020"/>
                </a:lnTo>
                <a:lnTo>
                  <a:pt x="7284394" y="4499338"/>
                </a:lnTo>
                <a:lnTo>
                  <a:pt x="7198121" y="4547659"/>
                </a:lnTo>
                <a:lnTo>
                  <a:pt x="6982454" y="4672511"/>
                </a:lnTo>
                <a:lnTo>
                  <a:pt x="6821831" y="4764264"/>
                </a:lnTo>
                <a:lnTo>
                  <a:pt x="6747456" y="4805079"/>
                </a:lnTo>
                <a:lnTo>
                  <a:pt x="6687147" y="4837057"/>
                </a:lnTo>
                <a:lnTo>
                  <a:pt x="6641376" y="4860551"/>
                </a:lnTo>
                <a:lnTo>
                  <a:pt x="6595092" y="4883557"/>
                </a:lnTo>
                <a:lnTo>
                  <a:pt x="6548252" y="4906012"/>
                </a:lnTo>
                <a:lnTo>
                  <a:pt x="6500812" y="4927857"/>
                </a:lnTo>
                <a:lnTo>
                  <a:pt x="6468830" y="4942049"/>
                </a:lnTo>
                <a:lnTo>
                  <a:pt x="6436549" y="4955925"/>
                </a:lnTo>
                <a:lnTo>
                  <a:pt x="6403956" y="4969464"/>
                </a:lnTo>
                <a:lnTo>
                  <a:pt x="6371038" y="4982650"/>
                </a:lnTo>
                <a:lnTo>
                  <a:pt x="6337781" y="4995463"/>
                </a:lnTo>
                <a:lnTo>
                  <a:pt x="6304173" y="5007886"/>
                </a:lnTo>
                <a:lnTo>
                  <a:pt x="6270200" y="5019900"/>
                </a:lnTo>
                <a:lnTo>
                  <a:pt x="6235850" y="5031487"/>
                </a:lnTo>
                <a:lnTo>
                  <a:pt x="6201110" y="5042628"/>
                </a:lnTo>
                <a:lnTo>
                  <a:pt x="6165966" y="5053306"/>
                </a:lnTo>
                <a:lnTo>
                  <a:pt x="6130405" y="5063502"/>
                </a:lnTo>
                <a:lnTo>
                  <a:pt x="6094415" y="5073197"/>
                </a:lnTo>
                <a:lnTo>
                  <a:pt x="6057982" y="5082374"/>
                </a:lnTo>
                <a:lnTo>
                  <a:pt x="6021094" y="5091015"/>
                </a:lnTo>
                <a:lnTo>
                  <a:pt x="5983737" y="5099100"/>
                </a:lnTo>
                <a:lnTo>
                  <a:pt x="5945899" y="5106612"/>
                </a:lnTo>
                <a:lnTo>
                  <a:pt x="5907565" y="5113533"/>
                </a:lnTo>
                <a:lnTo>
                  <a:pt x="5868724" y="5119842"/>
                </a:lnTo>
                <a:lnTo>
                  <a:pt x="5829363" y="5125525"/>
                </a:lnTo>
                <a:lnTo>
                  <a:pt x="5789467" y="5130561"/>
                </a:lnTo>
                <a:lnTo>
                  <a:pt x="5749025" y="5134932"/>
                </a:lnTo>
                <a:lnTo>
                  <a:pt x="5708022" y="5138621"/>
                </a:lnTo>
                <a:lnTo>
                  <a:pt x="5666447" y="5141607"/>
                </a:lnTo>
                <a:lnTo>
                  <a:pt x="5631259" y="5143500"/>
                </a:lnTo>
                <a:lnTo>
                  <a:pt x="0" y="5143500"/>
                </a:lnTo>
                <a:close/>
              </a:path>
            </a:pathLst>
          </a:custGeom>
          <a:solidFill>
            <a:schemeClr val="accent6"/>
          </a:solidFill>
          <a:ln>
            <a:noFill/>
          </a:ln>
        </p:spPr>
        <p:txBody>
          <a:bodyPr wrap="square" anchor="b">
            <a:noAutofit/>
          </a:bodyPr>
          <a:lstStyle>
            <a:lvl1pPr marL="0" indent="0" algn="ctr">
              <a:buNone/>
              <a:defRPr sz="2183" b="0">
                <a:solidFill>
                  <a:schemeClr val="accent1"/>
                </a:solidFill>
              </a:defRPr>
            </a:lvl1pPr>
          </a:lstStyle>
          <a:p>
            <a:r>
              <a:rPr lang="en-GB" dirty="0"/>
              <a:t>   </a:t>
            </a:r>
          </a:p>
        </p:txBody>
      </p:sp>
      <p:sp>
        <p:nvSpPr>
          <p:cNvPr id="5" name="Text Placeholder 4">
            <a:extLst>
              <a:ext uri="{FF2B5EF4-FFF2-40B4-BE49-F238E27FC236}">
                <a16:creationId xmlns:a16="http://schemas.microsoft.com/office/drawing/2014/main" id="{CD9199F2-FD0B-48CB-BF88-E2A9677AD29D}"/>
              </a:ext>
            </a:extLst>
          </p:cNvPr>
          <p:cNvSpPr>
            <a:spLocks noGrp="1"/>
          </p:cNvSpPr>
          <p:nvPr>
            <p:ph type="body" sz="quarter" idx="10"/>
          </p:nvPr>
        </p:nvSpPr>
        <p:spPr>
          <a:xfrm>
            <a:off x="432001" y="5120019"/>
            <a:ext cx="5424816" cy="1333699"/>
          </a:xfrm>
        </p:spPr>
        <p:txBody>
          <a:bodyPr anchor="b"/>
          <a:lstStyle>
            <a:lvl1pPr>
              <a:defRPr sz="1200" b="1">
                <a:solidFill>
                  <a:schemeClr val="tx1"/>
                </a:solidFill>
              </a:defRPr>
            </a:lvl1pPr>
            <a:lvl2pPr>
              <a:defRPr sz="1200" b="0">
                <a:solidFill>
                  <a:schemeClr val="tx1"/>
                </a:solidFill>
              </a:defRPr>
            </a:lvl2pPr>
            <a:lvl3pPr marL="0" indent="0">
              <a:buFontTx/>
              <a:buNone/>
              <a:defRPr sz="1200" b="0">
                <a:solidFill>
                  <a:schemeClr val="tx1"/>
                </a:solidFill>
              </a:defRPr>
            </a:lvl3pPr>
            <a:lvl4pPr marL="0" indent="0">
              <a:buFontTx/>
              <a:buNone/>
              <a:defRPr sz="1200" b="0">
                <a:solidFill>
                  <a:schemeClr val="tx1"/>
                </a:solidFill>
              </a:defRPr>
            </a:lvl4pPr>
            <a:lvl5pPr marL="0" indent="0">
              <a:buFontTx/>
              <a:buNone/>
              <a:defRPr sz="1200" b="0">
                <a:solidFill>
                  <a:schemeClr val="tx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7" name="Picture 6">
            <a:extLst>
              <a:ext uri="{FF2B5EF4-FFF2-40B4-BE49-F238E27FC236}">
                <a16:creationId xmlns:a16="http://schemas.microsoft.com/office/drawing/2014/main" id="{DD4BF8BF-9CAC-4BF8-B555-D6E364C618FB}"/>
              </a:ext>
            </a:extLst>
          </p:cNvPr>
          <p:cNvPicPr>
            <a:picLocks noChangeAspect="1"/>
          </p:cNvPicPr>
          <p:nvPr userDrawn="1"/>
        </p:nvPicPr>
        <p:blipFill>
          <a:blip r:embed="rId2"/>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5964317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93202-ABC8-43FB-AC03-1A7B6709210D}"/>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8881396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dirty="0"/>
          </a:p>
        </p:txBody>
      </p:sp>
      <p:grpSp>
        <p:nvGrpSpPr>
          <p:cNvPr id="10" name="Guidance note">
            <a:extLst>
              <a:ext uri="{FF2B5EF4-FFF2-40B4-BE49-F238E27FC236}">
                <a16:creationId xmlns:a16="http://schemas.microsoft.com/office/drawing/2014/main" id="{632E5E5C-A081-4838-96EC-2018DFBEF9DF}"/>
              </a:ext>
            </a:extLst>
          </p:cNvPr>
          <p:cNvGrpSpPr/>
          <p:nvPr userDrawn="1"/>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4157547185"/>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E4F340-DC34-40A9-AAD0-1975F2301B87}"/>
              </a:ext>
            </a:extLst>
          </p:cNvPr>
          <p:cNvSpPr>
            <a:spLocks noGrp="1"/>
          </p:cNvSpPr>
          <p:nvPr>
            <p:ph type="title"/>
          </p:nvPr>
        </p:nvSpPr>
        <p:spPr/>
        <p:txBody>
          <a:bodyPr/>
          <a:lstStyle/>
          <a:p>
            <a:r>
              <a:rPr lang="en-US"/>
              <a:t>Click to edit Master title style</a:t>
            </a:r>
            <a:endParaRPr lang="en-GB" dirty="0"/>
          </a:p>
        </p:txBody>
      </p:sp>
      <p:sp>
        <p:nvSpPr>
          <p:cNvPr id="13" name="Text Placeholder 3">
            <a:extLst>
              <a:ext uri="{FF2B5EF4-FFF2-40B4-BE49-F238E27FC236}">
                <a16:creationId xmlns:a16="http://schemas.microsoft.com/office/drawing/2014/main" id="{9F52CBFD-699B-45C5-A157-E323D3A6D5CC}"/>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Text Placeholder 3">
            <a:extLst>
              <a:ext uri="{FF2B5EF4-FFF2-40B4-BE49-F238E27FC236}">
                <a16:creationId xmlns:a16="http://schemas.microsoft.com/office/drawing/2014/main" id="{A54D8696-31B7-4DB8-B15D-873BDA46532E}"/>
              </a:ext>
            </a:extLst>
          </p:cNvPr>
          <p:cNvSpPr>
            <a:spLocks noGrp="1"/>
          </p:cNvSpPr>
          <p:nvPr>
            <p:ph type="body" sz="quarter" idx="17"/>
          </p:nvPr>
        </p:nvSpPr>
        <p:spPr>
          <a:xfrm>
            <a:off x="6335184"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4" name="Guidance note">
            <a:extLst>
              <a:ext uri="{FF2B5EF4-FFF2-40B4-BE49-F238E27FC236}">
                <a16:creationId xmlns:a16="http://schemas.microsoft.com/office/drawing/2014/main" id="{F560F193-177D-4395-B1BB-A42292DDC151}"/>
              </a:ext>
            </a:extLst>
          </p:cNvPr>
          <p:cNvGrpSpPr/>
          <p:nvPr userDrawn="1"/>
        </p:nvGrpSpPr>
        <p:grpSpPr>
          <a:xfrm>
            <a:off x="12514259" y="-2970"/>
            <a:ext cx="2576459" cy="3511851"/>
            <a:chOff x="10925224" y="286"/>
            <a:chExt cx="2952328" cy="4024464"/>
          </a:xfrm>
        </p:grpSpPr>
        <p:sp>
          <p:nvSpPr>
            <p:cNvPr id="25" name="Guidance note">
              <a:extLst>
                <a:ext uri="{FF2B5EF4-FFF2-40B4-BE49-F238E27FC236}">
                  <a16:creationId xmlns:a16="http://schemas.microsoft.com/office/drawing/2014/main" id="{AF29402F-0B0A-44A5-B263-0C8C1E5B7779}"/>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6" name="Group 25">
              <a:extLst>
                <a:ext uri="{FF2B5EF4-FFF2-40B4-BE49-F238E27FC236}">
                  <a16:creationId xmlns:a16="http://schemas.microsoft.com/office/drawing/2014/main" id="{75E3892D-FEFD-4962-9795-DC2F17463B75}"/>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7" name="Picture 3">
                <a:extLst>
                  <a:ext uri="{FF2B5EF4-FFF2-40B4-BE49-F238E27FC236}">
                    <a16:creationId xmlns:a16="http://schemas.microsoft.com/office/drawing/2014/main" id="{1EE9A39B-0904-456F-B59F-2F4E55120F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8" name="Rounded Rectangle 20">
                <a:extLst>
                  <a:ext uri="{FF2B5EF4-FFF2-40B4-BE49-F238E27FC236}">
                    <a16:creationId xmlns:a16="http://schemas.microsoft.com/office/drawing/2014/main" id="{7992D0BE-FA95-458F-8ED2-677D7AE90B42}"/>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366426871"/>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2001" y="1416667"/>
            <a:ext cx="345631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8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5281"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58E090-A402-4396-9C34-AACC618598E9}"/>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9007DA49-FBBA-426F-8BA1-C45A5B9C3B51}"/>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7A2C458C-0867-42D1-96EC-960A20373E5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317CCC4E-121E-4D81-894F-BC8D76CF9C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FDB760BE-4E51-4DA4-A2FA-EA5369BB40F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86541017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26703083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One column +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5" name="Text Placeholder 3">
            <a:extLst>
              <a:ext uri="{FF2B5EF4-FFF2-40B4-BE49-F238E27FC236}">
                <a16:creationId xmlns:a16="http://schemas.microsoft.com/office/drawing/2014/main" id="{D0C88B5B-AAF5-47BD-AD69-1EE3F9438DF2}"/>
              </a:ext>
            </a:extLst>
          </p:cNvPr>
          <p:cNvSpPr>
            <a:spLocks noGrp="1"/>
          </p:cNvSpPr>
          <p:nvPr>
            <p:ph type="body" sz="quarter" idx="16"/>
          </p:nvPr>
        </p:nvSpPr>
        <p:spPr>
          <a:xfrm>
            <a:off x="432000" y="1416667"/>
            <a:ext cx="5424817"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Picture Placeholder 3">
            <a:extLst>
              <a:ext uri="{FF2B5EF4-FFF2-40B4-BE49-F238E27FC236}">
                <a16:creationId xmlns:a16="http://schemas.microsoft.com/office/drawing/2014/main" id="{C6AD82B2-07C2-46E9-9678-D1F4F1426BEA}"/>
              </a:ext>
            </a:extLst>
          </p:cNvPr>
          <p:cNvSpPr>
            <a:spLocks noGrp="1"/>
          </p:cNvSpPr>
          <p:nvPr>
            <p:ph type="pic" sz="quarter" idx="18" hasCustomPrompt="1"/>
          </p:nvPr>
        </p:nvSpPr>
        <p:spPr>
          <a:xfrm>
            <a:off x="6337301" y="1416051"/>
            <a:ext cx="5402583" cy="4605867"/>
          </a:xfrm>
          <a:solidFill>
            <a:schemeClr val="bg1">
              <a:lumMod val="95000"/>
            </a:schemeClr>
          </a:solidFill>
        </p:spPr>
        <p:txBody>
          <a:bodyPr anchor="ctr">
            <a:noAutofit/>
          </a:bodyPr>
          <a:lstStyle>
            <a:lvl1pPr algn="ctr">
              <a:defRPr/>
            </a:lvl1pPr>
          </a:lstStyle>
          <a:p>
            <a:r>
              <a:rPr lang="en-GB" dirty="0"/>
              <a:t>INSERT PICTURE</a:t>
            </a:r>
          </a:p>
        </p:txBody>
      </p:sp>
      <p:grpSp>
        <p:nvGrpSpPr>
          <p:cNvPr id="22" name="Guidance note">
            <a:extLst>
              <a:ext uri="{FF2B5EF4-FFF2-40B4-BE49-F238E27FC236}">
                <a16:creationId xmlns:a16="http://schemas.microsoft.com/office/drawing/2014/main" id="{01782A72-73F6-4D14-8B35-52467DA934D1}"/>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BA2FA1E4-352E-4936-9547-427ED8A3A4D0}"/>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7CA143A2-801C-4CD0-8D12-326B73247494}"/>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5C9ED126-1C4E-4635-A8FB-BCBFE68F79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36520D67-05A8-460E-B163-63A8C5C3076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3193096234"/>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Key message + text righ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431999"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Text Placeholder 4">
            <a:extLst>
              <a:ext uri="{FF2B5EF4-FFF2-40B4-BE49-F238E27FC236}">
                <a16:creationId xmlns:a16="http://schemas.microsoft.com/office/drawing/2014/main" id="{C5ABD336-6DA0-4C14-8548-610B7CB3FDD3}"/>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4C75A555-DA44-4479-9698-0614FBA84EB2}"/>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C63E074A-E363-483E-970D-D9D5B8E95E9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896FFC9E-ABDE-4220-B6F9-2A72B081BE11}"/>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783C9DE9-FE0B-4105-9B20-8A9F98F20D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5102F88B-920A-4BBA-AA4D-ABF9A90CB5A1}"/>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34981735"/>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Key message + text lef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7B61B7-ECC6-4ABC-9069-45A9590FC629}"/>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0930CD1D-A41A-4185-9CFA-885F60C5B505}"/>
              </a:ext>
            </a:extLst>
          </p:cNvPr>
          <p:cNvSpPr>
            <a:spLocks noGrp="1"/>
          </p:cNvSpPr>
          <p:nvPr>
            <p:ph type="body" sz="quarter" idx="16"/>
          </p:nvPr>
        </p:nvSpPr>
        <p:spPr>
          <a:xfrm>
            <a:off x="8304000" y="1416667"/>
            <a:ext cx="3456000" cy="4605251"/>
          </a:xfrm>
          <a:solidFill>
            <a:schemeClr val="accent1"/>
          </a:solidFill>
        </p:spPr>
        <p:txBody>
          <a:bodyPr wrap="square" lIns="144000" tIns="144000" rIns="144000" bIns="144000">
            <a:noAutofit/>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05C4283E-702E-4783-AE1B-598C33ABADE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1" name="Text Placeholder 3">
            <a:extLst>
              <a:ext uri="{FF2B5EF4-FFF2-40B4-BE49-F238E27FC236}">
                <a16:creationId xmlns:a16="http://schemas.microsoft.com/office/drawing/2014/main" id="{0AFD44EC-D9DC-4A2D-91EF-9F07DE3F1CEF}"/>
              </a:ext>
            </a:extLst>
          </p:cNvPr>
          <p:cNvSpPr>
            <a:spLocks noGrp="1"/>
          </p:cNvSpPr>
          <p:nvPr>
            <p:ph type="body" sz="quarter" idx="19"/>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5" name="Guidance note">
            <a:extLst>
              <a:ext uri="{FF2B5EF4-FFF2-40B4-BE49-F238E27FC236}">
                <a16:creationId xmlns:a16="http://schemas.microsoft.com/office/drawing/2014/main" id="{8D653A98-CF56-446A-9721-D28CD48D3FD4}"/>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8C9C3EDE-A918-437D-A5D8-7697D56218DE}"/>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5F3C91CB-65FA-4CDB-8765-78FFE5FC2739}"/>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5C5CF7EE-ECFD-4A37-B9C3-BD2D0C0176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4A33F702-07EE-4E88-900B-16CB8EA2DA6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4145604275"/>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 chart">
    <p:spTree>
      <p:nvGrpSpPr>
        <p:cNvPr id="1" name=""/>
        <p:cNvGrpSpPr/>
        <p:nvPr/>
      </p:nvGrpSpPr>
      <p:grpSpPr>
        <a:xfrm>
          <a:off x="0" y="0"/>
          <a:ext cx="0" cy="0"/>
          <a:chOff x="0" y="0"/>
          <a:chExt cx="0" cy="0"/>
        </a:xfrm>
      </p:grpSpPr>
      <p:sp>
        <p:nvSpPr>
          <p:cNvPr id="19" name="Chart Placeholder 5"/>
          <p:cNvSpPr>
            <a:spLocks noGrp="1"/>
          </p:cNvSpPr>
          <p:nvPr>
            <p:ph type="chart" sz="quarter" idx="15" hasCustomPrompt="1"/>
          </p:nvPr>
        </p:nvSpPr>
        <p:spPr>
          <a:xfrm>
            <a:off x="431800" y="1416667"/>
            <a:ext cx="7391400" cy="4605251"/>
          </a:xfrm>
          <a:prstGeom prst="rect">
            <a:avLst/>
          </a:prstGeom>
        </p:spPr>
        <p:txBody>
          <a:bodyPr>
            <a:noAutofit/>
          </a:bodyPr>
          <a:lstStyle>
            <a:lvl1pPr>
              <a:defRPr>
                <a:solidFill>
                  <a:schemeClr val="accent1"/>
                </a:solidFill>
              </a:defRPr>
            </a:lvl1pPr>
          </a:lstStyle>
          <a:p>
            <a:r>
              <a:rPr lang="en-GB" dirty="0"/>
              <a:t> </a:t>
            </a:r>
          </a:p>
        </p:txBody>
      </p:sp>
      <p:sp>
        <p:nvSpPr>
          <p:cNvPr id="2" name="Title 1">
            <a:extLst>
              <a:ext uri="{FF2B5EF4-FFF2-40B4-BE49-F238E27FC236}">
                <a16:creationId xmlns:a16="http://schemas.microsoft.com/office/drawing/2014/main" id="{0642CC84-39CD-4CBB-B3E7-E705009B80B3}"/>
              </a:ext>
            </a:extLst>
          </p:cNvPr>
          <p:cNvSpPr>
            <a:spLocks noGrp="1"/>
          </p:cNvSpPr>
          <p:nvPr>
            <p:ph type="title"/>
          </p:nvPr>
        </p:nvSpPr>
        <p:spPr/>
        <p:txBody>
          <a:bodyPr/>
          <a:lstStyle/>
          <a:p>
            <a:r>
              <a:rPr lang="en-US"/>
              <a:t>Click to edit Master title style</a:t>
            </a:r>
            <a:endParaRPr lang="en-GB" dirty="0"/>
          </a:p>
        </p:txBody>
      </p:sp>
      <p:sp>
        <p:nvSpPr>
          <p:cNvPr id="5" name="Text Placeholder 4">
            <a:extLst>
              <a:ext uri="{FF2B5EF4-FFF2-40B4-BE49-F238E27FC236}">
                <a16:creationId xmlns:a16="http://schemas.microsoft.com/office/drawing/2014/main" id="{64AF0A20-4521-4105-B244-E4D7D8DC46D9}"/>
              </a:ext>
            </a:extLst>
          </p:cNvPr>
          <p:cNvSpPr>
            <a:spLocks noGrp="1"/>
          </p:cNvSpPr>
          <p:nvPr>
            <p:ph type="body" sz="quarter" idx="17"/>
          </p:nvPr>
        </p:nvSpPr>
        <p:spPr>
          <a:xfrm>
            <a:off x="8304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2" name="Guidance note">
            <a:extLst>
              <a:ext uri="{FF2B5EF4-FFF2-40B4-BE49-F238E27FC236}">
                <a16:creationId xmlns:a16="http://schemas.microsoft.com/office/drawing/2014/main" id="{F6BD485F-7180-4CEC-839E-F9483AEAF584}"/>
              </a:ext>
            </a:extLst>
          </p:cNvPr>
          <p:cNvGrpSpPr/>
          <p:nvPr userDrawn="1"/>
        </p:nvGrpSpPr>
        <p:grpSpPr>
          <a:xfrm>
            <a:off x="12514259" y="-2970"/>
            <a:ext cx="2576459" cy="3511851"/>
            <a:chOff x="10925224" y="286"/>
            <a:chExt cx="2952328" cy="4024464"/>
          </a:xfrm>
        </p:grpSpPr>
        <p:sp>
          <p:nvSpPr>
            <p:cNvPr id="23" name="Guidance note">
              <a:extLst>
                <a:ext uri="{FF2B5EF4-FFF2-40B4-BE49-F238E27FC236}">
                  <a16:creationId xmlns:a16="http://schemas.microsoft.com/office/drawing/2014/main" id="{F86419A7-5EC4-4AC8-BB23-375E60D2C6B7}"/>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4" name="Group 23">
              <a:extLst>
                <a:ext uri="{FF2B5EF4-FFF2-40B4-BE49-F238E27FC236}">
                  <a16:creationId xmlns:a16="http://schemas.microsoft.com/office/drawing/2014/main" id="{A4B3781D-97B0-49DA-A922-2F4A49B5EEE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5" name="Picture 3">
                <a:extLst>
                  <a:ext uri="{FF2B5EF4-FFF2-40B4-BE49-F238E27FC236}">
                    <a16:creationId xmlns:a16="http://schemas.microsoft.com/office/drawing/2014/main" id="{D16DEB41-48C9-4F3C-BCFC-0DDD665BF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6" name="Rounded Rectangle 20">
                <a:extLst>
                  <a:ext uri="{FF2B5EF4-FFF2-40B4-BE49-F238E27FC236}">
                    <a16:creationId xmlns:a16="http://schemas.microsoft.com/office/drawing/2014/main" id="{5625153F-0A02-4860-9759-AE6F2DB1F863}"/>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01429507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One column + char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3878C4F-BC10-44FA-BC77-6768BE68A2F6}"/>
              </a:ext>
            </a:extLst>
          </p:cNvPr>
          <p:cNvSpPr>
            <a:spLocks noGrp="1"/>
          </p:cNvSpPr>
          <p:nvPr>
            <p:ph type="title"/>
          </p:nvPr>
        </p:nvSpPr>
        <p:spPr/>
        <p:txBody>
          <a:bodyPr/>
          <a:lstStyle/>
          <a:p>
            <a:r>
              <a:rPr lang="en-US"/>
              <a:t>Click to edit Master title style</a:t>
            </a:r>
            <a:endParaRPr lang="en-GB" dirty="0"/>
          </a:p>
        </p:txBody>
      </p:sp>
      <p:sp>
        <p:nvSpPr>
          <p:cNvPr id="6" name="Chart Placeholder 5">
            <a:extLst>
              <a:ext uri="{FF2B5EF4-FFF2-40B4-BE49-F238E27FC236}">
                <a16:creationId xmlns:a16="http://schemas.microsoft.com/office/drawing/2014/main" id="{83EBF3A2-2E7C-4F57-BC5D-3417991A9CB8}"/>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sp>
        <p:nvSpPr>
          <p:cNvPr id="12" name="Text Placeholder 3">
            <a:extLst>
              <a:ext uri="{FF2B5EF4-FFF2-40B4-BE49-F238E27FC236}">
                <a16:creationId xmlns:a16="http://schemas.microsoft.com/office/drawing/2014/main" id="{17845B65-2392-4819-94E4-E3EB31C4C457}"/>
              </a:ext>
            </a:extLst>
          </p:cNvPr>
          <p:cNvSpPr>
            <a:spLocks noGrp="1"/>
          </p:cNvSpPr>
          <p:nvPr>
            <p:ph type="body" sz="quarter" idx="16"/>
          </p:nvPr>
        </p:nvSpPr>
        <p:spPr>
          <a:xfrm>
            <a:off x="431999" y="1416667"/>
            <a:ext cx="7392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3" name="Guidance note">
            <a:extLst>
              <a:ext uri="{FF2B5EF4-FFF2-40B4-BE49-F238E27FC236}">
                <a16:creationId xmlns:a16="http://schemas.microsoft.com/office/drawing/2014/main" id="{C6220EA2-47DD-43D0-9331-5CA1710205F1}"/>
              </a:ext>
            </a:extLst>
          </p:cNvPr>
          <p:cNvGrpSpPr/>
          <p:nvPr userDrawn="1"/>
        </p:nvGrpSpPr>
        <p:grpSpPr>
          <a:xfrm>
            <a:off x="12514259" y="-2970"/>
            <a:ext cx="2576459" cy="3511851"/>
            <a:chOff x="10925224" y="286"/>
            <a:chExt cx="2952328" cy="4024464"/>
          </a:xfrm>
        </p:grpSpPr>
        <p:sp>
          <p:nvSpPr>
            <p:cNvPr id="24" name="Guidance note">
              <a:extLst>
                <a:ext uri="{FF2B5EF4-FFF2-40B4-BE49-F238E27FC236}">
                  <a16:creationId xmlns:a16="http://schemas.microsoft.com/office/drawing/2014/main" id="{2CF5DA98-8560-415B-8960-59469744CC96}"/>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5" name="Group 24">
              <a:extLst>
                <a:ext uri="{FF2B5EF4-FFF2-40B4-BE49-F238E27FC236}">
                  <a16:creationId xmlns:a16="http://schemas.microsoft.com/office/drawing/2014/main" id="{78E71987-5BD9-4DE7-9F3A-329F8F826E80}"/>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6" name="Picture 3">
                <a:extLst>
                  <a:ext uri="{FF2B5EF4-FFF2-40B4-BE49-F238E27FC236}">
                    <a16:creationId xmlns:a16="http://schemas.microsoft.com/office/drawing/2014/main" id="{FC9137C3-4121-48D7-AB68-03D7AA9055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7" name="Rounded Rectangle 20">
                <a:extLst>
                  <a:ext uri="{FF2B5EF4-FFF2-40B4-BE49-F238E27FC236}">
                    <a16:creationId xmlns:a16="http://schemas.microsoft.com/office/drawing/2014/main" id="{CD8F4824-0475-4119-BF77-90AE7EEC80E7}"/>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359452476"/>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 ch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762524-0972-45E6-8233-6ABAD7F79AAC}"/>
              </a:ext>
            </a:extLst>
          </p:cNvPr>
          <p:cNvSpPr>
            <a:spLocks noGrp="1"/>
          </p:cNvSpPr>
          <p:nvPr>
            <p:ph type="title"/>
          </p:nvPr>
        </p:nvSpPr>
        <p:spPr/>
        <p:txBody>
          <a:bodyPr/>
          <a:lstStyle/>
          <a:p>
            <a:r>
              <a:rPr lang="en-US"/>
              <a:t>Click to edit Master title style</a:t>
            </a:r>
            <a:endParaRPr lang="en-GB" dirty="0"/>
          </a:p>
        </p:txBody>
      </p:sp>
      <p:sp>
        <p:nvSpPr>
          <p:cNvPr id="14" name="Text Placeholder 3">
            <a:extLst>
              <a:ext uri="{FF2B5EF4-FFF2-40B4-BE49-F238E27FC236}">
                <a16:creationId xmlns:a16="http://schemas.microsoft.com/office/drawing/2014/main" id="{9FC37DAF-12F7-4FE3-99E2-B1BC731C4CD1}"/>
              </a:ext>
            </a:extLst>
          </p:cNvPr>
          <p:cNvSpPr>
            <a:spLocks noGrp="1"/>
          </p:cNvSpPr>
          <p:nvPr>
            <p:ph type="body" sz="quarter" idx="16"/>
          </p:nvPr>
        </p:nvSpPr>
        <p:spPr>
          <a:xfrm>
            <a:off x="431999"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3">
            <a:extLst>
              <a:ext uri="{FF2B5EF4-FFF2-40B4-BE49-F238E27FC236}">
                <a16:creationId xmlns:a16="http://schemas.microsoft.com/office/drawing/2014/main" id="{CEC6E2C5-7988-4109-B04E-4C5B434E0D5F}"/>
              </a:ext>
            </a:extLst>
          </p:cNvPr>
          <p:cNvSpPr>
            <a:spLocks noGrp="1"/>
          </p:cNvSpPr>
          <p:nvPr>
            <p:ph type="body" sz="quarter" idx="17"/>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hart Placeholder 5">
            <a:extLst>
              <a:ext uri="{FF2B5EF4-FFF2-40B4-BE49-F238E27FC236}">
                <a16:creationId xmlns:a16="http://schemas.microsoft.com/office/drawing/2014/main" id="{59BB4BB1-10D0-4A42-B2B1-1F058F0E5999}"/>
              </a:ext>
            </a:extLst>
          </p:cNvPr>
          <p:cNvSpPr>
            <a:spLocks noGrp="1"/>
          </p:cNvSpPr>
          <p:nvPr>
            <p:ph type="chart" sz="quarter" idx="15" hasCustomPrompt="1"/>
          </p:nvPr>
        </p:nvSpPr>
        <p:spPr>
          <a:xfrm>
            <a:off x="8304000" y="1416667"/>
            <a:ext cx="3456000" cy="4605251"/>
          </a:xfrm>
          <a:prstGeom prst="rect">
            <a:avLst/>
          </a:prstGeom>
        </p:spPr>
        <p:txBody>
          <a:bodyPr>
            <a:noAutofit/>
          </a:bodyPr>
          <a:lstStyle>
            <a:lvl1pPr>
              <a:defRPr/>
            </a:lvl1pPr>
          </a:lstStyle>
          <a:p>
            <a:r>
              <a:rPr lang="en-GB" dirty="0"/>
              <a:t> </a:t>
            </a:r>
          </a:p>
        </p:txBody>
      </p:sp>
      <p:grpSp>
        <p:nvGrpSpPr>
          <p:cNvPr id="25" name="Guidance note">
            <a:extLst>
              <a:ext uri="{FF2B5EF4-FFF2-40B4-BE49-F238E27FC236}">
                <a16:creationId xmlns:a16="http://schemas.microsoft.com/office/drawing/2014/main" id="{2B9602E7-D537-490B-9711-4C94A1263400}"/>
              </a:ext>
            </a:extLst>
          </p:cNvPr>
          <p:cNvGrpSpPr/>
          <p:nvPr userDrawn="1"/>
        </p:nvGrpSpPr>
        <p:grpSpPr>
          <a:xfrm>
            <a:off x="12514259" y="-2970"/>
            <a:ext cx="2576459" cy="3511851"/>
            <a:chOff x="10925224" y="286"/>
            <a:chExt cx="2952328" cy="4024464"/>
          </a:xfrm>
        </p:grpSpPr>
        <p:sp>
          <p:nvSpPr>
            <p:cNvPr id="26" name="Guidance note">
              <a:extLst>
                <a:ext uri="{FF2B5EF4-FFF2-40B4-BE49-F238E27FC236}">
                  <a16:creationId xmlns:a16="http://schemas.microsoft.com/office/drawing/2014/main" id="{A260A4C8-FE16-4419-895F-1BDE2239A65A}"/>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27" name="Group 26">
              <a:extLst>
                <a:ext uri="{FF2B5EF4-FFF2-40B4-BE49-F238E27FC236}">
                  <a16:creationId xmlns:a16="http://schemas.microsoft.com/office/drawing/2014/main" id="{2F154759-8702-4699-8D62-C0E5762F4453}"/>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28" name="Picture 3">
                <a:extLst>
                  <a:ext uri="{FF2B5EF4-FFF2-40B4-BE49-F238E27FC236}">
                    <a16:creationId xmlns:a16="http://schemas.microsoft.com/office/drawing/2014/main" id="{1E7040CA-37E8-4B53-84A1-45C657E7F6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29" name="Rounded Rectangle 20">
                <a:extLst>
                  <a:ext uri="{FF2B5EF4-FFF2-40B4-BE49-F238E27FC236}">
                    <a16:creationId xmlns:a16="http://schemas.microsoft.com/office/drawing/2014/main" id="{CAF4B175-7E0B-4F34-B662-4F63EA174C7D}"/>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2613029890"/>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18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6096000" y="3794592"/>
            <a:ext cx="5664200" cy="2227411"/>
          </a:xfrm>
          <a:solidFill>
            <a:schemeClr val="bg1">
              <a:lumMod val="95000"/>
            </a:schemeClr>
          </a:solidFill>
        </p:spPr>
        <p:txBody>
          <a:bodyPr anchor="ctr">
            <a:noAutofit/>
          </a:bodyPr>
          <a:lstStyle>
            <a:lvl1pPr algn="ctr">
              <a:defRPr/>
            </a:lvl1pPr>
          </a:lstStyle>
          <a:p>
            <a:r>
              <a:rPr lang="en-GB" dirty="0"/>
              <a:t>INSERT PICTURE</a:t>
            </a:r>
          </a:p>
        </p:txBody>
      </p:sp>
      <p:sp>
        <p:nvSpPr>
          <p:cNvPr id="2" name="Title 1">
            <a:extLst>
              <a:ext uri="{FF2B5EF4-FFF2-40B4-BE49-F238E27FC236}">
                <a16:creationId xmlns:a16="http://schemas.microsoft.com/office/drawing/2014/main" id="{5CA6738F-1383-4C63-86BC-6C31BCD1E25B}"/>
              </a:ext>
            </a:extLst>
          </p:cNvPr>
          <p:cNvSpPr>
            <a:spLocks noGrp="1"/>
          </p:cNvSpPr>
          <p:nvPr>
            <p:ph type="title"/>
          </p:nvPr>
        </p:nvSpPr>
        <p:spPr/>
        <p:txBody>
          <a:bodyPr/>
          <a:lstStyle/>
          <a:p>
            <a:r>
              <a:rPr lang="en-US"/>
              <a:t>Click to edit Master title style</a:t>
            </a:r>
            <a:endParaRPr lang="en-GB" dirty="0"/>
          </a:p>
        </p:txBody>
      </p:sp>
      <p:sp>
        <p:nvSpPr>
          <p:cNvPr id="16" name="Text Placeholder 3">
            <a:extLst>
              <a:ext uri="{FF2B5EF4-FFF2-40B4-BE49-F238E27FC236}">
                <a16:creationId xmlns:a16="http://schemas.microsoft.com/office/drawing/2014/main" id="{43E568BE-ED6A-426F-B0BF-A1453B694ED5}"/>
              </a:ext>
            </a:extLst>
          </p:cNvPr>
          <p:cNvSpPr>
            <a:spLocks noGrp="1"/>
          </p:cNvSpPr>
          <p:nvPr>
            <p:ph type="body" sz="quarter" idx="16"/>
          </p:nvPr>
        </p:nvSpPr>
        <p:spPr>
          <a:xfrm>
            <a:off x="432000"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3">
            <a:extLst>
              <a:ext uri="{FF2B5EF4-FFF2-40B4-BE49-F238E27FC236}">
                <a16:creationId xmlns:a16="http://schemas.microsoft.com/office/drawing/2014/main" id="{5DFB1F70-48E1-4D12-8CA0-02A9C5416B1F}"/>
              </a:ext>
            </a:extLst>
          </p:cNvPr>
          <p:cNvSpPr>
            <a:spLocks noGrp="1"/>
          </p:cNvSpPr>
          <p:nvPr>
            <p:ph type="body" sz="quarter" idx="17"/>
          </p:nvPr>
        </p:nvSpPr>
        <p:spPr>
          <a:xfrm>
            <a:off x="6337516" y="1416667"/>
            <a:ext cx="5424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053114DC-01DB-4172-B8B9-F6B6A6FCE692}"/>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8DE85B72-FB6B-447A-858A-8B2561669D13}"/>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D8EC3649-E284-438D-8DCD-251552F54088}"/>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C3022D24-E487-419A-9A91-5B6F67F14A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FD7CCEB6-B56D-45AB-9808-6E4B26A114FB}"/>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Tree>
    <p:extLst>
      <p:ext uri="{BB962C8B-B14F-4D97-AF65-F5344CB8AC3E}">
        <p14:creationId xmlns:p14="http://schemas.microsoft.com/office/powerpoint/2010/main" val="147876041"/>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ree column + image">
    <p:spTree>
      <p:nvGrpSpPr>
        <p:cNvPr id="1" name=""/>
        <p:cNvGrpSpPr/>
        <p:nvPr/>
      </p:nvGrpSpPr>
      <p:grpSpPr>
        <a:xfrm>
          <a:off x="0" y="0"/>
          <a:ext cx="0" cy="0"/>
          <a:chOff x="0" y="0"/>
          <a:chExt cx="0" cy="0"/>
        </a:xfrm>
      </p:grpSpPr>
      <p:sp>
        <p:nvSpPr>
          <p:cNvPr id="14" name="Picture Placeholder 2">
            <a:extLst>
              <a:ext uri="{FF2B5EF4-FFF2-40B4-BE49-F238E27FC236}">
                <a16:creationId xmlns:a16="http://schemas.microsoft.com/office/drawing/2014/main" id="{C3F9F85F-25C9-4329-94BD-2B24DD70B7D8}"/>
              </a:ext>
            </a:extLst>
          </p:cNvPr>
          <p:cNvSpPr>
            <a:spLocks noGrp="1"/>
          </p:cNvSpPr>
          <p:nvPr>
            <p:ph type="pic" sz="quarter" idx="22" hasCustomPrompt="1"/>
          </p:nvPr>
        </p:nvSpPr>
        <p:spPr>
          <a:xfrm>
            <a:off x="432000"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5" name="Picture Placeholder 2">
            <a:extLst>
              <a:ext uri="{FF2B5EF4-FFF2-40B4-BE49-F238E27FC236}">
                <a16:creationId xmlns:a16="http://schemas.microsoft.com/office/drawing/2014/main" id="{3D75CC03-96EB-4F3B-B0BB-D44347AA9A96}"/>
              </a:ext>
            </a:extLst>
          </p:cNvPr>
          <p:cNvSpPr>
            <a:spLocks noGrp="1"/>
          </p:cNvSpPr>
          <p:nvPr>
            <p:ph type="pic" sz="quarter" idx="23" hasCustomPrompt="1"/>
          </p:nvPr>
        </p:nvSpPr>
        <p:spPr>
          <a:xfrm>
            <a:off x="42068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16" name="Picture Placeholder 2">
            <a:extLst>
              <a:ext uri="{FF2B5EF4-FFF2-40B4-BE49-F238E27FC236}">
                <a16:creationId xmlns:a16="http://schemas.microsoft.com/office/drawing/2014/main" id="{D515E9C8-29C7-4E99-B52B-311CBD5099A9}"/>
              </a:ext>
            </a:extLst>
          </p:cNvPr>
          <p:cNvSpPr>
            <a:spLocks noGrp="1"/>
          </p:cNvSpPr>
          <p:nvPr>
            <p:ph type="pic" sz="quarter" idx="24" hasCustomPrompt="1"/>
          </p:nvPr>
        </p:nvSpPr>
        <p:spPr>
          <a:xfrm>
            <a:off x="7981799" y="3794592"/>
            <a:ext cx="3777600" cy="2227411"/>
          </a:xfrm>
          <a:solidFill>
            <a:schemeClr val="bg1">
              <a:lumMod val="95000"/>
            </a:schemeClr>
          </a:solidFill>
        </p:spPr>
        <p:txBody>
          <a:bodyPr anchor="ctr">
            <a:noAutofit/>
          </a:bodyPr>
          <a:lstStyle>
            <a:lvl1pPr algn="ctr">
              <a:defRPr/>
            </a:lvl1pPr>
          </a:lstStyle>
          <a:p>
            <a:r>
              <a:rPr lang="en-GB" dirty="0"/>
              <a:t>INSERT PICTURE</a:t>
            </a:r>
          </a:p>
        </p:txBody>
      </p:sp>
      <p:sp>
        <p:nvSpPr>
          <p:cNvPr id="20" name="Text Placeholder 3">
            <a:extLst>
              <a:ext uri="{FF2B5EF4-FFF2-40B4-BE49-F238E27FC236}">
                <a16:creationId xmlns:a16="http://schemas.microsoft.com/office/drawing/2014/main" id="{4656B92A-8C51-4E0D-9A97-008FAAAA53E0}"/>
              </a:ext>
            </a:extLst>
          </p:cNvPr>
          <p:cNvSpPr>
            <a:spLocks noGrp="1"/>
          </p:cNvSpPr>
          <p:nvPr>
            <p:ph type="body" sz="quarter" idx="16"/>
          </p:nvPr>
        </p:nvSpPr>
        <p:spPr>
          <a:xfrm>
            <a:off x="432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3">
            <a:extLst>
              <a:ext uri="{FF2B5EF4-FFF2-40B4-BE49-F238E27FC236}">
                <a16:creationId xmlns:a16="http://schemas.microsoft.com/office/drawing/2014/main" id="{EA95D6EE-CA00-40A4-BFBB-A0BB7573F2B3}"/>
              </a:ext>
            </a:extLst>
          </p:cNvPr>
          <p:cNvSpPr>
            <a:spLocks noGrp="1"/>
          </p:cNvSpPr>
          <p:nvPr>
            <p:ph type="body" sz="quarter" idx="18"/>
          </p:nvPr>
        </p:nvSpPr>
        <p:spPr>
          <a:xfrm>
            <a:off x="4368000" y="1416667"/>
            <a:ext cx="3456000"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2" name="Text Placeholder 4">
            <a:extLst>
              <a:ext uri="{FF2B5EF4-FFF2-40B4-BE49-F238E27FC236}">
                <a16:creationId xmlns:a16="http://schemas.microsoft.com/office/drawing/2014/main" id="{F93AEB12-C997-4994-99B9-11940CF7DB83}"/>
              </a:ext>
            </a:extLst>
          </p:cNvPr>
          <p:cNvSpPr>
            <a:spLocks noGrp="1"/>
          </p:cNvSpPr>
          <p:nvPr>
            <p:ph type="body" sz="quarter" idx="17"/>
          </p:nvPr>
        </p:nvSpPr>
        <p:spPr>
          <a:xfrm>
            <a:off x="8304000" y="1416667"/>
            <a:ext cx="3456000" cy="2092880"/>
          </a:xfrm>
        </p:spPr>
        <p:txBody>
          <a:bodyPr wrap="square">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28" name="Guidance note">
            <a:extLst>
              <a:ext uri="{FF2B5EF4-FFF2-40B4-BE49-F238E27FC236}">
                <a16:creationId xmlns:a16="http://schemas.microsoft.com/office/drawing/2014/main" id="{8F8469DA-FA58-409C-8234-09A9506501FE}"/>
              </a:ext>
            </a:extLst>
          </p:cNvPr>
          <p:cNvGrpSpPr/>
          <p:nvPr userDrawn="1"/>
        </p:nvGrpSpPr>
        <p:grpSpPr>
          <a:xfrm>
            <a:off x="12514259" y="-2970"/>
            <a:ext cx="2576459" cy="3511851"/>
            <a:chOff x="10925224" y="286"/>
            <a:chExt cx="2952328" cy="4024464"/>
          </a:xfrm>
        </p:grpSpPr>
        <p:sp>
          <p:nvSpPr>
            <p:cNvPr id="29" name="Guidance note">
              <a:extLst>
                <a:ext uri="{FF2B5EF4-FFF2-40B4-BE49-F238E27FC236}">
                  <a16:creationId xmlns:a16="http://schemas.microsoft.com/office/drawing/2014/main" id="{6E771D66-7805-4DEB-BB9F-EF1E415C56EB}"/>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30" name="Group 29">
              <a:extLst>
                <a:ext uri="{FF2B5EF4-FFF2-40B4-BE49-F238E27FC236}">
                  <a16:creationId xmlns:a16="http://schemas.microsoft.com/office/drawing/2014/main" id="{7B72BB3D-7A3C-4684-BA16-7BC42D52C71E}"/>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31" name="Picture 3">
                <a:extLst>
                  <a:ext uri="{FF2B5EF4-FFF2-40B4-BE49-F238E27FC236}">
                    <a16:creationId xmlns:a16="http://schemas.microsoft.com/office/drawing/2014/main" id="{54391195-43CF-4392-A400-03DECFD129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32" name="Rounded Rectangle 20">
                <a:extLst>
                  <a:ext uri="{FF2B5EF4-FFF2-40B4-BE49-F238E27FC236}">
                    <a16:creationId xmlns:a16="http://schemas.microsoft.com/office/drawing/2014/main" id="{36A616C4-BC31-4393-8C8F-08A21867FCE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3" name="Title 2">
            <a:extLst>
              <a:ext uri="{FF2B5EF4-FFF2-40B4-BE49-F238E27FC236}">
                <a16:creationId xmlns:a16="http://schemas.microsoft.com/office/drawing/2014/main" id="{1EED9939-C8C6-4136-91EB-74F055235F91}"/>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05452997"/>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6E983326-A70F-4957-A3ED-4F2F5C0FDFC2}" type="datetime1">
              <a:rPr lang="en-US"/>
              <a:pPr>
                <a:defRPr/>
              </a:pPr>
              <a:t>11/26/2020</a:t>
            </a:fld>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p:cNvSpPr>
            <a:spLocks noGrp="1" noChangeArrowheads="1"/>
          </p:cNvSpPr>
          <p:nvPr>
            <p:ph type="sldNum" sz="quarter" idx="12"/>
          </p:nvPr>
        </p:nvSpPr>
        <p:spPr>
          <a:ln/>
        </p:spPr>
        <p:txBody>
          <a:bodyPr/>
          <a:lstStyle>
            <a:lvl1pPr>
              <a:defRPr/>
            </a:lvl1pPr>
          </a:lstStyle>
          <a:p>
            <a:pPr>
              <a:defRPr/>
            </a:pPr>
            <a:fld id="{15D2633F-9E37-4580-B197-799DECA1053C}" type="slidenum">
              <a:rPr lang="en-US" altLang="en-US"/>
              <a:pPr>
                <a:defRPr/>
              </a:pPr>
              <a:t>‹#›</a:t>
            </a:fld>
            <a:endParaRPr lang="en-US" altLang="en-US" dirty="0"/>
          </a:p>
        </p:txBody>
      </p:sp>
    </p:spTree>
    <p:extLst>
      <p:ext uri="{BB962C8B-B14F-4D97-AF65-F5344CB8AC3E}">
        <p14:creationId xmlns:p14="http://schemas.microsoft.com/office/powerpoint/2010/main" val="29317687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Text Placeholder 13">
            <a:extLst>
              <a:ext uri="{FF2B5EF4-FFF2-40B4-BE49-F238E27FC236}">
                <a16:creationId xmlns:a16="http://schemas.microsoft.com/office/drawing/2014/main" id="{609A1C17-C62E-814B-98D4-9359B30674D1}"/>
              </a:ext>
            </a:extLst>
          </p:cNvPr>
          <p:cNvSpPr>
            <a:spLocks noGrp="1"/>
          </p:cNvSpPr>
          <p:nvPr>
            <p:ph type="body" sz="quarter" idx="10"/>
          </p:nvPr>
        </p:nvSpPr>
        <p:spPr>
          <a:xfrm>
            <a:off x="973797" y="2034234"/>
            <a:ext cx="3645338" cy="1655763"/>
          </a:xfrm>
          <a:prstGeom prst="rect">
            <a:avLst/>
          </a:prstGeom>
        </p:spPr>
        <p:txBody>
          <a:bodyPr/>
          <a:lstStyle>
            <a:lvl1pPr marL="0" indent="0">
              <a:buNone/>
              <a:defRPr sz="3600" b="0" i="0">
                <a:solidFill>
                  <a:schemeClr val="bg1"/>
                </a:solidFill>
                <a:latin typeface="Helvetica Neue LT Std 65 Medium" panose="020B0604020202020204" pitchFamily="34" charset="0"/>
              </a:defRPr>
            </a:lvl1pPr>
            <a:lvl2pPr marL="457189" indent="0">
              <a:buNone/>
              <a:defRPr/>
            </a:lvl2pPr>
          </a:lstStyle>
          <a:p>
            <a:pPr lvl="0"/>
            <a:r>
              <a:rPr lang="en-GB" dirty="0"/>
              <a:t>Click to edit Master text styles</a:t>
            </a:r>
          </a:p>
        </p:txBody>
      </p:sp>
    </p:spTree>
    <p:extLst>
      <p:ext uri="{BB962C8B-B14F-4D97-AF65-F5344CB8AC3E}">
        <p14:creationId xmlns:p14="http://schemas.microsoft.com/office/powerpoint/2010/main" val="3626615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0835520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INTR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11FBAF8-F67E-8C4F-93C7-5212A8CCAF34}"/>
              </a:ext>
            </a:extLst>
          </p:cNvPr>
          <p:cNvSpPr/>
          <p:nvPr/>
        </p:nvSpPr>
        <p:spPr>
          <a:xfrm>
            <a:off x="1593130" y="1777993"/>
            <a:ext cx="7286919" cy="3331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EAF27D59-4236-2040-B62F-72DA9623B435}"/>
              </a:ext>
            </a:extLst>
          </p:cNvPr>
          <p:cNvSpPr txBox="1">
            <a:spLocks/>
          </p:cNvSpPr>
          <p:nvPr/>
        </p:nvSpPr>
        <p:spPr>
          <a:xfrm>
            <a:off x="1593130" y="3116599"/>
            <a:ext cx="7286919" cy="1992729"/>
          </a:xfrm>
          <a:prstGeom prst="rect">
            <a:avLst/>
          </a:prstGeom>
        </p:spPr>
        <p:txBody>
          <a:bodyPr anchor="t"/>
          <a:lstStyle>
            <a:lvl1pPr algn="l" defTabSz="914377" rtl="0" eaLnBrk="1" latinLnBrk="0" hangingPunct="1">
              <a:lnSpc>
                <a:spcPct val="90000"/>
              </a:lnSpc>
              <a:spcBef>
                <a:spcPct val="0"/>
              </a:spcBef>
              <a:buNone/>
              <a:defRPr sz="4800" b="0" i="0" kern="1200">
                <a:solidFill>
                  <a:srgbClr val="E8BC28"/>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sz="3600" dirty="0"/>
          </a:p>
        </p:txBody>
      </p:sp>
      <p:sp>
        <p:nvSpPr>
          <p:cNvPr id="16" name="Text Placeholder 15">
            <a:extLst>
              <a:ext uri="{FF2B5EF4-FFF2-40B4-BE49-F238E27FC236}">
                <a16:creationId xmlns:a16="http://schemas.microsoft.com/office/drawing/2014/main" id="{247F625A-C423-F940-95B5-018982D204D5}"/>
              </a:ext>
            </a:extLst>
          </p:cNvPr>
          <p:cNvSpPr>
            <a:spLocks noGrp="1"/>
          </p:cNvSpPr>
          <p:nvPr>
            <p:ph type="body" sz="quarter" idx="10"/>
          </p:nvPr>
        </p:nvSpPr>
        <p:spPr>
          <a:xfrm>
            <a:off x="1697037" y="3289300"/>
            <a:ext cx="7079317" cy="1677988"/>
          </a:xfrm>
          <a:prstGeom prst="rect">
            <a:avLst/>
          </a:prstGeom>
        </p:spPr>
        <p:txBody>
          <a:bodyPr/>
          <a:lstStyle>
            <a:lvl1pPr marL="0" indent="0">
              <a:buNone/>
              <a:defRPr sz="1600" b="0" i="0">
                <a:solidFill>
                  <a:srgbClr val="FFBF22"/>
                </a:solidFill>
                <a:latin typeface="Helvetica Neue LT Std 45 Light" panose="020B0403020202020204" pitchFamily="34" charset="0"/>
              </a:defRPr>
            </a:lvl1pPr>
            <a:lvl2pPr marL="457189" indent="0">
              <a:buNone/>
              <a:defRPr sz="1800" b="0" i="0">
                <a:solidFill>
                  <a:srgbClr val="E8BC28"/>
                </a:solidFill>
                <a:latin typeface="Helvetica Neue LT Std 45 Light" panose="020B0403020202020204" pitchFamily="34" charset="0"/>
              </a:defRPr>
            </a:lvl2pPr>
            <a:lvl3pPr marL="914377" indent="0">
              <a:buNone/>
              <a:defRPr sz="1600" b="0" i="0">
                <a:solidFill>
                  <a:srgbClr val="E8BC28"/>
                </a:solidFill>
                <a:latin typeface="Helvetica Neue LT Std 45 Light" panose="020B0403020202020204" pitchFamily="34" charset="0"/>
              </a:defRPr>
            </a:lvl3pPr>
            <a:lvl4pPr marL="1371566" indent="0">
              <a:buNone/>
              <a:defRPr sz="1400" b="0" i="0">
                <a:solidFill>
                  <a:srgbClr val="E8BC28"/>
                </a:solidFill>
                <a:latin typeface="Helvetica Neue LT Std 45 Light" panose="020B0403020202020204" pitchFamily="34" charset="0"/>
              </a:defRPr>
            </a:lvl4pPr>
            <a:lvl5pPr marL="1828755" indent="0">
              <a:buNone/>
              <a:defRPr sz="1400" b="0" i="0">
                <a:solidFill>
                  <a:srgbClr val="E8BC28"/>
                </a:solidFill>
                <a:latin typeface="Helvetica Neue LT Std 45 Light" panose="020B0403020202020204" pitchFamily="34" charset="0"/>
              </a:defRPr>
            </a:lvl5pPr>
          </a:lstStyle>
          <a:p>
            <a:pPr lvl="0"/>
            <a:r>
              <a:rPr lang="en-GB" dirty="0"/>
              <a:t>Click to edit Master text styles</a:t>
            </a:r>
          </a:p>
        </p:txBody>
      </p:sp>
      <p:sp>
        <p:nvSpPr>
          <p:cNvPr id="19" name="Text Placeholder 18">
            <a:extLst>
              <a:ext uri="{FF2B5EF4-FFF2-40B4-BE49-F238E27FC236}">
                <a16:creationId xmlns:a16="http://schemas.microsoft.com/office/drawing/2014/main" id="{1DCE5CB2-23E7-944B-A874-B6ADE8A53EF1}"/>
              </a:ext>
            </a:extLst>
          </p:cNvPr>
          <p:cNvSpPr>
            <a:spLocks noGrp="1"/>
          </p:cNvSpPr>
          <p:nvPr>
            <p:ph type="body" sz="quarter" idx="11"/>
          </p:nvPr>
        </p:nvSpPr>
        <p:spPr>
          <a:xfrm>
            <a:off x="1697037" y="1885223"/>
            <a:ext cx="7079318" cy="1227137"/>
          </a:xfrm>
          <a:prstGeom prst="rect">
            <a:avLst/>
          </a:prstGeom>
        </p:spPr>
        <p:txBody>
          <a:bodyPr/>
          <a:lstStyle>
            <a:lvl1pPr marL="0" indent="0">
              <a:buNone/>
              <a:defRPr sz="4800" b="0" i="0">
                <a:solidFill>
                  <a:srgbClr val="FFBF22"/>
                </a:solidFill>
                <a:latin typeface="Helvetica Neue LT Std 65 Medium" panose="020B0604020202020204" pitchFamily="34" charset="0"/>
              </a:defRPr>
            </a:lvl1pPr>
          </a:lstStyle>
          <a:p>
            <a:pPr lvl="0"/>
            <a:r>
              <a:rPr lang="en-GB" dirty="0"/>
              <a:t>Click to edit Master text styles</a:t>
            </a:r>
          </a:p>
        </p:txBody>
      </p:sp>
      <p:grpSp>
        <p:nvGrpSpPr>
          <p:cNvPr id="2" name="Group 1">
            <a:extLst>
              <a:ext uri="{FF2B5EF4-FFF2-40B4-BE49-F238E27FC236}">
                <a16:creationId xmlns:a16="http://schemas.microsoft.com/office/drawing/2014/main" id="{131008A5-1E2A-D74A-A5EA-31B620D704E1}"/>
              </a:ext>
            </a:extLst>
          </p:cNvPr>
          <p:cNvGrpSpPr/>
          <p:nvPr userDrawn="1"/>
        </p:nvGrpSpPr>
        <p:grpSpPr>
          <a:xfrm>
            <a:off x="0" y="0"/>
            <a:ext cx="12192000" cy="6858000"/>
            <a:chOff x="0" y="0"/>
            <a:chExt cx="12192000" cy="6858000"/>
          </a:xfrm>
        </p:grpSpPr>
        <p:pic>
          <p:nvPicPr>
            <p:cNvPr id="7" name="Picture 6" descr="A close up of a cable&#10;&#10;Description automatically generated">
              <a:extLst>
                <a:ext uri="{FF2B5EF4-FFF2-40B4-BE49-F238E27FC236}">
                  <a16:creationId xmlns:a16="http://schemas.microsoft.com/office/drawing/2014/main" id="{5404E37C-C7FD-044A-9344-97CB07453AF2}"/>
                </a:ext>
              </a:extLst>
            </p:cNvPr>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Effect>
                        <a14:brightnessContrast contrast="20000"/>
                      </a14:imgEffect>
                    </a14:imgLayer>
                  </a14:imgProps>
                </a:ext>
              </a:extLst>
            </a:blip>
            <a:stretch>
              <a:fillRect/>
            </a:stretch>
          </p:blipFill>
          <p:spPr>
            <a:xfrm>
              <a:off x="0" y="0"/>
              <a:ext cx="12192000" cy="6858000"/>
            </a:xfrm>
            <a:prstGeom prst="rect">
              <a:avLst/>
            </a:prstGeom>
          </p:spPr>
        </p:pic>
        <p:pic>
          <p:nvPicPr>
            <p:cNvPr id="8" name="Picture 7">
              <a:extLst>
                <a:ext uri="{FF2B5EF4-FFF2-40B4-BE49-F238E27FC236}">
                  <a16:creationId xmlns:a16="http://schemas.microsoft.com/office/drawing/2014/main" id="{FDCDE178-F199-F04B-AF12-FB14043FCC5F}"/>
                </a:ext>
              </a:extLst>
            </p:cNvPr>
            <p:cNvPicPr>
              <a:picLocks noChangeAspect="1"/>
            </p:cNvPicPr>
            <p:nvPr userDrawn="1"/>
          </p:nvPicPr>
          <p:blipFill>
            <a:blip r:embed="rId4"/>
            <a:stretch>
              <a:fillRect/>
            </a:stretch>
          </p:blipFill>
          <p:spPr>
            <a:xfrm>
              <a:off x="0" y="5816600"/>
              <a:ext cx="12192000" cy="1041400"/>
            </a:xfrm>
            <a:prstGeom prst="rect">
              <a:avLst/>
            </a:prstGeom>
          </p:spPr>
        </p:pic>
      </p:grpSp>
    </p:spTree>
    <p:extLst>
      <p:ext uri="{BB962C8B-B14F-4D97-AF65-F5344CB8AC3E}">
        <p14:creationId xmlns:p14="http://schemas.microsoft.com/office/powerpoint/2010/main" val="67405572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Picture_BG Image">
    <p:spTree>
      <p:nvGrpSpPr>
        <p:cNvPr id="1" name=""/>
        <p:cNvGrpSpPr/>
        <p:nvPr/>
      </p:nvGrpSpPr>
      <p:grpSpPr>
        <a:xfrm>
          <a:off x="0" y="0"/>
          <a:ext cx="0" cy="0"/>
          <a:chOff x="0" y="0"/>
          <a:chExt cx="0" cy="0"/>
        </a:xfrm>
      </p:grpSpPr>
      <p:sp>
        <p:nvSpPr>
          <p:cNvPr id="4" name="Picture Placeholder 20">
            <a:extLst>
              <a:ext uri="{FF2B5EF4-FFF2-40B4-BE49-F238E27FC236}">
                <a16:creationId xmlns:a16="http://schemas.microsoft.com/office/drawing/2014/main" id="{5F127328-5914-8746-9676-46AEF2593FFE}"/>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5" name="Title 1">
            <a:extLst>
              <a:ext uri="{FF2B5EF4-FFF2-40B4-BE49-F238E27FC236}">
                <a16:creationId xmlns:a16="http://schemas.microsoft.com/office/drawing/2014/main" id="{D545E6C8-F8C7-574A-9C5C-305FA222624F}"/>
              </a:ext>
            </a:extLst>
          </p:cNvPr>
          <p:cNvSpPr>
            <a:spLocks noGrp="1"/>
          </p:cNvSpPr>
          <p:nvPr>
            <p:ph type="title"/>
          </p:nvPr>
        </p:nvSpPr>
        <p:spPr>
          <a:xfrm>
            <a:off x="527568" y="2688964"/>
            <a:ext cx="4856568" cy="1480071"/>
          </a:xfrm>
          <a:prstGeom prst="rect">
            <a:avLst/>
          </a:prstGeom>
        </p:spPr>
        <p:txBody>
          <a:bodyPr anchor="b"/>
          <a:lstStyle>
            <a:lvl1pPr>
              <a:defRPr sz="48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6" name="Picture 5">
            <a:extLst>
              <a:ext uri="{FF2B5EF4-FFF2-40B4-BE49-F238E27FC236}">
                <a16:creationId xmlns:a16="http://schemas.microsoft.com/office/drawing/2014/main" id="{6DB78912-ED94-0848-975B-CD0C55ECCFF5}"/>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48419987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ontent + Space">
    <p:spTree>
      <p:nvGrpSpPr>
        <p:cNvPr id="1" name=""/>
        <p:cNvGrpSpPr/>
        <p:nvPr/>
      </p:nvGrpSpPr>
      <p:grpSpPr>
        <a:xfrm>
          <a:off x="0" y="0"/>
          <a:ext cx="0" cy="0"/>
          <a:chOff x="0" y="0"/>
          <a:chExt cx="0" cy="0"/>
        </a:xfrm>
      </p:grpSpPr>
      <p:pic>
        <p:nvPicPr>
          <p:cNvPr id="3" name="Picture 2" descr="A close up of a logo&#10;&#10;Description automatically generated">
            <a:extLst>
              <a:ext uri="{FF2B5EF4-FFF2-40B4-BE49-F238E27FC236}">
                <a16:creationId xmlns:a16="http://schemas.microsoft.com/office/drawing/2014/main" id="{C521267E-3022-A74A-971C-6C1E2121DF83}"/>
              </a:ext>
            </a:extLst>
          </p:cNvPr>
          <p:cNvPicPr>
            <a:picLocks noChangeAspect="1"/>
          </p:cNvPicPr>
          <p:nvPr/>
        </p:nvPicPr>
        <p:blipFill>
          <a:blip r:embed="rId2"/>
          <a:stretch>
            <a:fillRect/>
          </a:stretch>
        </p:blipFill>
        <p:spPr>
          <a:xfrm>
            <a:off x="0" y="0"/>
            <a:ext cx="12192000" cy="6858000"/>
          </a:xfrm>
          <a:prstGeom prst="rect">
            <a:avLst/>
          </a:prstGeom>
        </p:spPr>
      </p:pic>
      <p:sp>
        <p:nvSpPr>
          <p:cNvPr id="10" name="Title 1">
            <a:extLst>
              <a:ext uri="{FF2B5EF4-FFF2-40B4-BE49-F238E27FC236}">
                <a16:creationId xmlns:a16="http://schemas.microsoft.com/office/drawing/2014/main" id="{8E21D48B-0AA6-6545-8696-0290965D519C}"/>
              </a:ext>
            </a:extLst>
          </p:cNvPr>
          <p:cNvSpPr>
            <a:spLocks noGrp="1"/>
          </p:cNvSpPr>
          <p:nvPr>
            <p:ph type="title"/>
          </p:nvPr>
        </p:nvSpPr>
        <p:spPr>
          <a:xfrm>
            <a:off x="517629" y="1623373"/>
            <a:ext cx="3139971" cy="2166730"/>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2" name="Text Placeholder 11">
            <a:extLst>
              <a:ext uri="{FF2B5EF4-FFF2-40B4-BE49-F238E27FC236}">
                <a16:creationId xmlns:a16="http://schemas.microsoft.com/office/drawing/2014/main" id="{84AD00B6-DB3F-A94F-80AB-5497BFEDCD39}"/>
              </a:ext>
            </a:extLst>
          </p:cNvPr>
          <p:cNvSpPr>
            <a:spLocks noGrp="1"/>
          </p:cNvSpPr>
          <p:nvPr>
            <p:ph type="body" sz="quarter" idx="10" hasCustomPrompt="1"/>
          </p:nvPr>
        </p:nvSpPr>
        <p:spPr>
          <a:xfrm>
            <a:off x="3657600" y="1623373"/>
            <a:ext cx="3148908" cy="2932112"/>
          </a:xfrm>
          <a:prstGeom prst="rect">
            <a:avLst/>
          </a:prstGeom>
          <a:ln>
            <a:noFill/>
          </a:ln>
        </p:spPr>
        <p:txBody>
          <a:bodyPr/>
          <a:lstStyle>
            <a:lvl1pPr marL="0" indent="0">
              <a:buNone/>
              <a:defRPr sz="14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chemeClr val="tx1">
                    <a:lumMod val="65000"/>
                    <a:lumOff val="35000"/>
                  </a:schemeClr>
                </a:solidFill>
                <a:latin typeface="Helvetica Neue LT Std 45 Light" panose="020B0403020202020204" pitchFamily="34" charset="0"/>
              </a:defRPr>
            </a:lvl2pPr>
            <a:lvl3pPr marL="914377"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3pPr>
            <a:lvl4pPr marL="1371566" indent="0">
              <a:buFont typeface="Arial" panose="020B0604020202020204" pitchFamily="34" charset="0"/>
              <a:buNone/>
              <a:defRPr sz="1400" b="0" i="0">
                <a:solidFill>
                  <a:schemeClr val="tx1">
                    <a:lumMod val="65000"/>
                    <a:lumOff val="35000"/>
                  </a:schemeClr>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r>
              <a:rPr lang="en-GB" dirty="0"/>
              <a:t>Second level</a:t>
            </a:r>
          </a:p>
          <a:p>
            <a:pPr lvl="1"/>
            <a:r>
              <a:rPr lang="en-GB" dirty="0"/>
              <a:t>Third level</a:t>
            </a:r>
          </a:p>
          <a:p>
            <a:pPr lvl="2"/>
            <a:r>
              <a:rPr lang="en-GB" dirty="0"/>
              <a:t>Fourth level</a:t>
            </a:r>
          </a:p>
          <a:p>
            <a:pPr lvl="3"/>
            <a:r>
              <a:rPr lang="en-GB" dirty="0"/>
              <a:t>Fifth level</a:t>
            </a:r>
            <a:endParaRPr lang="en-US" dirty="0"/>
          </a:p>
        </p:txBody>
      </p:sp>
      <p:pic>
        <p:nvPicPr>
          <p:cNvPr id="5" name="Picture 4">
            <a:extLst>
              <a:ext uri="{FF2B5EF4-FFF2-40B4-BE49-F238E27FC236}">
                <a16:creationId xmlns:a16="http://schemas.microsoft.com/office/drawing/2014/main" id="{D692D929-61E5-2249-9856-646EEDD981CC}"/>
              </a:ext>
            </a:extLst>
          </p:cNvPr>
          <p:cNvPicPr>
            <a:picLocks noChangeAspect="1"/>
          </p:cNvPicPr>
          <p:nvPr userDrawn="1"/>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101040019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8699B13-3C3C-E843-9056-43C49BFD6686}"/>
              </a:ext>
            </a:extLst>
          </p:cNvPr>
          <p:cNvSpPr>
            <a:spLocks noGrp="1"/>
          </p:cNvSpPr>
          <p:nvPr>
            <p:ph type="title"/>
          </p:nvPr>
        </p:nvSpPr>
        <p:spPr>
          <a:xfrm>
            <a:off x="517629" y="487300"/>
            <a:ext cx="4735091" cy="1369209"/>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pic>
        <p:nvPicPr>
          <p:cNvPr id="17" name="Picture 16" descr="A picture containing indoor, shelf, sitting, book&#10;&#10;Description automatically generated">
            <a:extLst>
              <a:ext uri="{FF2B5EF4-FFF2-40B4-BE49-F238E27FC236}">
                <a16:creationId xmlns:a16="http://schemas.microsoft.com/office/drawing/2014/main" id="{A6DFB6EE-17A2-A541-BF74-02235A207D07}"/>
              </a:ext>
            </a:extLst>
          </p:cNvPr>
          <p:cNvPicPr>
            <a:picLocks noChangeAspect="1"/>
          </p:cNvPicPr>
          <p:nvPr/>
        </p:nvPicPr>
        <p:blipFill rotWithShape="1">
          <a:blip r:embed="rId2"/>
          <a:srcRect t="50000" b="16364"/>
          <a:stretch/>
        </p:blipFill>
        <p:spPr>
          <a:xfrm>
            <a:off x="0" y="3429000"/>
            <a:ext cx="12192000" cy="2306782"/>
          </a:xfrm>
          <a:prstGeom prst="rect">
            <a:avLst/>
          </a:prstGeom>
        </p:spPr>
      </p:pic>
      <p:pic>
        <p:nvPicPr>
          <p:cNvPr id="5" name="Picture 4">
            <a:extLst>
              <a:ext uri="{FF2B5EF4-FFF2-40B4-BE49-F238E27FC236}">
                <a16:creationId xmlns:a16="http://schemas.microsoft.com/office/drawing/2014/main" id="{D9903181-6847-FE45-9CA1-F3DB5B1861D8}"/>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407669463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Employees">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9885BEA-7C33-EC4C-9B83-76A1B77EB0FB}"/>
              </a:ext>
            </a:extLst>
          </p:cNvPr>
          <p:cNvSpPr>
            <a:spLocks noGrp="1"/>
          </p:cNvSpPr>
          <p:nvPr>
            <p:ph type="title"/>
          </p:nvPr>
        </p:nvSpPr>
        <p:spPr>
          <a:xfrm>
            <a:off x="517629" y="487300"/>
            <a:ext cx="4629406" cy="1369209"/>
          </a:xfrm>
          <a:prstGeom prst="rect">
            <a:avLst/>
          </a:prstGeom>
        </p:spPr>
        <p:txBody>
          <a:bodyPr lIns="0"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1" name="Text Placeholder 10">
            <a:extLst>
              <a:ext uri="{FF2B5EF4-FFF2-40B4-BE49-F238E27FC236}">
                <a16:creationId xmlns:a16="http://schemas.microsoft.com/office/drawing/2014/main" id="{8D9B2882-406D-0A4D-BF70-0A3D2EB58AEE}"/>
              </a:ext>
            </a:extLst>
          </p:cNvPr>
          <p:cNvSpPr>
            <a:spLocks noGrp="1"/>
          </p:cNvSpPr>
          <p:nvPr>
            <p:ph type="body" sz="quarter" idx="11" hasCustomPrompt="1"/>
          </p:nvPr>
        </p:nvSpPr>
        <p:spPr>
          <a:xfrm>
            <a:off x="8469127" y="1238522"/>
            <a:ext cx="2036041" cy="258700"/>
          </a:xfrm>
          <a:prstGeom prst="rect">
            <a:avLst/>
          </a:prstGeom>
        </p:spPr>
        <p:txBody>
          <a:bodyPr lIns="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3" name="Text Placeholder 12">
            <a:extLst>
              <a:ext uri="{FF2B5EF4-FFF2-40B4-BE49-F238E27FC236}">
                <a16:creationId xmlns:a16="http://schemas.microsoft.com/office/drawing/2014/main" id="{98B15EC4-7827-AD44-9BF2-5FF8608DDB43}"/>
              </a:ext>
            </a:extLst>
          </p:cNvPr>
          <p:cNvSpPr>
            <a:spLocks noGrp="1"/>
          </p:cNvSpPr>
          <p:nvPr>
            <p:ph type="body" sz="quarter" idx="12" hasCustomPrompt="1"/>
          </p:nvPr>
        </p:nvSpPr>
        <p:spPr>
          <a:xfrm>
            <a:off x="8469127" y="1411982"/>
            <a:ext cx="2036763" cy="258700"/>
          </a:xfrm>
          <a:prstGeom prst="rect">
            <a:avLst/>
          </a:prstGeom>
        </p:spPr>
        <p:txBody>
          <a:bodyPr lIns="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4" name="Text Placeholder 10">
            <a:extLst>
              <a:ext uri="{FF2B5EF4-FFF2-40B4-BE49-F238E27FC236}">
                <a16:creationId xmlns:a16="http://schemas.microsoft.com/office/drawing/2014/main" id="{25FD1F12-AD2C-7341-8AFB-CDB935BA9898}"/>
              </a:ext>
            </a:extLst>
          </p:cNvPr>
          <p:cNvSpPr>
            <a:spLocks noGrp="1"/>
          </p:cNvSpPr>
          <p:nvPr>
            <p:ph type="body" sz="quarter" idx="13" hasCustomPrompt="1"/>
          </p:nvPr>
        </p:nvSpPr>
        <p:spPr>
          <a:xfrm>
            <a:off x="792272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5" name="Text Placeholder 12">
            <a:extLst>
              <a:ext uri="{FF2B5EF4-FFF2-40B4-BE49-F238E27FC236}">
                <a16:creationId xmlns:a16="http://schemas.microsoft.com/office/drawing/2014/main" id="{DEAA0E9D-C17D-9848-AED5-206761E20B8A}"/>
              </a:ext>
            </a:extLst>
          </p:cNvPr>
          <p:cNvSpPr>
            <a:spLocks noGrp="1"/>
          </p:cNvSpPr>
          <p:nvPr>
            <p:ph type="body" sz="quarter" idx="14" hasCustomPrompt="1"/>
          </p:nvPr>
        </p:nvSpPr>
        <p:spPr>
          <a:xfrm>
            <a:off x="792263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6" name="Text Placeholder 10">
            <a:extLst>
              <a:ext uri="{FF2B5EF4-FFF2-40B4-BE49-F238E27FC236}">
                <a16:creationId xmlns:a16="http://schemas.microsoft.com/office/drawing/2014/main" id="{026F6D38-3BF3-A84D-85B0-AF87285D1F22}"/>
              </a:ext>
            </a:extLst>
          </p:cNvPr>
          <p:cNvSpPr>
            <a:spLocks noGrp="1"/>
          </p:cNvSpPr>
          <p:nvPr>
            <p:ph type="body" sz="quarter" idx="15" hasCustomPrompt="1"/>
          </p:nvPr>
        </p:nvSpPr>
        <p:spPr>
          <a:xfrm>
            <a:off x="6087954"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7" name="Text Placeholder 12">
            <a:extLst>
              <a:ext uri="{FF2B5EF4-FFF2-40B4-BE49-F238E27FC236}">
                <a16:creationId xmlns:a16="http://schemas.microsoft.com/office/drawing/2014/main" id="{DD7A5CEC-EC14-9F40-AF5A-DE0DD70F29B7}"/>
              </a:ext>
            </a:extLst>
          </p:cNvPr>
          <p:cNvSpPr>
            <a:spLocks noGrp="1"/>
          </p:cNvSpPr>
          <p:nvPr>
            <p:ph type="body" sz="quarter" idx="16" hasCustomPrompt="1"/>
          </p:nvPr>
        </p:nvSpPr>
        <p:spPr>
          <a:xfrm>
            <a:off x="6087863"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18" name="Text Placeholder 10">
            <a:extLst>
              <a:ext uri="{FF2B5EF4-FFF2-40B4-BE49-F238E27FC236}">
                <a16:creationId xmlns:a16="http://schemas.microsoft.com/office/drawing/2014/main" id="{8C37767A-9381-684B-AFF3-4BC41ACA71ED}"/>
              </a:ext>
            </a:extLst>
          </p:cNvPr>
          <p:cNvSpPr>
            <a:spLocks noGrp="1"/>
          </p:cNvSpPr>
          <p:nvPr>
            <p:ph type="body" sz="quarter" idx="17" hasCustomPrompt="1"/>
          </p:nvPr>
        </p:nvSpPr>
        <p:spPr>
          <a:xfrm>
            <a:off x="419105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19" name="Text Placeholder 12">
            <a:extLst>
              <a:ext uri="{FF2B5EF4-FFF2-40B4-BE49-F238E27FC236}">
                <a16:creationId xmlns:a16="http://schemas.microsoft.com/office/drawing/2014/main" id="{30568923-57EA-3244-993A-D090E73CAC81}"/>
              </a:ext>
            </a:extLst>
          </p:cNvPr>
          <p:cNvSpPr>
            <a:spLocks noGrp="1"/>
          </p:cNvSpPr>
          <p:nvPr>
            <p:ph type="body" sz="quarter" idx="18" hasCustomPrompt="1"/>
          </p:nvPr>
        </p:nvSpPr>
        <p:spPr>
          <a:xfrm>
            <a:off x="419096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0" name="Text Placeholder 10">
            <a:extLst>
              <a:ext uri="{FF2B5EF4-FFF2-40B4-BE49-F238E27FC236}">
                <a16:creationId xmlns:a16="http://schemas.microsoft.com/office/drawing/2014/main" id="{52684357-8BAC-7C47-887A-37917745E901}"/>
              </a:ext>
            </a:extLst>
          </p:cNvPr>
          <p:cNvSpPr>
            <a:spLocks noGrp="1"/>
          </p:cNvSpPr>
          <p:nvPr>
            <p:ph type="body" sz="quarter" idx="19" hasCustomPrompt="1"/>
          </p:nvPr>
        </p:nvSpPr>
        <p:spPr>
          <a:xfrm>
            <a:off x="2361375"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1" name="Text Placeholder 12">
            <a:extLst>
              <a:ext uri="{FF2B5EF4-FFF2-40B4-BE49-F238E27FC236}">
                <a16:creationId xmlns:a16="http://schemas.microsoft.com/office/drawing/2014/main" id="{FE757602-E883-0C46-83AF-8B1CEC8D9CED}"/>
              </a:ext>
            </a:extLst>
          </p:cNvPr>
          <p:cNvSpPr>
            <a:spLocks noGrp="1"/>
          </p:cNvSpPr>
          <p:nvPr>
            <p:ph type="body" sz="quarter" idx="20" hasCustomPrompt="1"/>
          </p:nvPr>
        </p:nvSpPr>
        <p:spPr>
          <a:xfrm>
            <a:off x="2361284"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2" name="Text Placeholder 10">
            <a:extLst>
              <a:ext uri="{FF2B5EF4-FFF2-40B4-BE49-F238E27FC236}">
                <a16:creationId xmlns:a16="http://schemas.microsoft.com/office/drawing/2014/main" id="{E80E63D6-51AF-9342-84DD-2F397CF5E026}"/>
              </a:ext>
            </a:extLst>
          </p:cNvPr>
          <p:cNvSpPr>
            <a:spLocks noGrp="1"/>
          </p:cNvSpPr>
          <p:nvPr>
            <p:ph type="body" sz="quarter" idx="21" hasCustomPrompt="1"/>
          </p:nvPr>
        </p:nvSpPr>
        <p:spPr>
          <a:xfrm>
            <a:off x="517720"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3" name="Text Placeholder 12">
            <a:extLst>
              <a:ext uri="{FF2B5EF4-FFF2-40B4-BE49-F238E27FC236}">
                <a16:creationId xmlns:a16="http://schemas.microsoft.com/office/drawing/2014/main" id="{800E494D-C690-A141-A71E-A48CBF0A61D1}"/>
              </a:ext>
            </a:extLst>
          </p:cNvPr>
          <p:cNvSpPr>
            <a:spLocks noGrp="1"/>
          </p:cNvSpPr>
          <p:nvPr>
            <p:ph type="body" sz="quarter" idx="22" hasCustomPrompt="1"/>
          </p:nvPr>
        </p:nvSpPr>
        <p:spPr>
          <a:xfrm>
            <a:off x="517629"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4" name="Text Placeholder 10">
            <a:extLst>
              <a:ext uri="{FF2B5EF4-FFF2-40B4-BE49-F238E27FC236}">
                <a16:creationId xmlns:a16="http://schemas.microsoft.com/office/drawing/2014/main" id="{A23863FE-952A-244D-90F7-688D9A0DDD22}"/>
              </a:ext>
            </a:extLst>
          </p:cNvPr>
          <p:cNvSpPr>
            <a:spLocks noGrp="1"/>
          </p:cNvSpPr>
          <p:nvPr>
            <p:ph type="body" sz="quarter" idx="23" hasCustomPrompt="1"/>
          </p:nvPr>
        </p:nvSpPr>
        <p:spPr>
          <a:xfrm>
            <a:off x="792272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5" name="Text Placeholder 12">
            <a:extLst>
              <a:ext uri="{FF2B5EF4-FFF2-40B4-BE49-F238E27FC236}">
                <a16:creationId xmlns:a16="http://schemas.microsoft.com/office/drawing/2014/main" id="{A60A29BA-89A0-BA4C-A5D2-BF6E7D66D826}"/>
              </a:ext>
            </a:extLst>
          </p:cNvPr>
          <p:cNvSpPr>
            <a:spLocks noGrp="1"/>
          </p:cNvSpPr>
          <p:nvPr>
            <p:ph type="body" sz="quarter" idx="24" hasCustomPrompt="1"/>
          </p:nvPr>
        </p:nvSpPr>
        <p:spPr>
          <a:xfrm>
            <a:off x="792263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6" name="Text Placeholder 10">
            <a:extLst>
              <a:ext uri="{FF2B5EF4-FFF2-40B4-BE49-F238E27FC236}">
                <a16:creationId xmlns:a16="http://schemas.microsoft.com/office/drawing/2014/main" id="{89898E1A-7B68-F04E-8DF9-7DF4AC3F2022}"/>
              </a:ext>
            </a:extLst>
          </p:cNvPr>
          <p:cNvSpPr>
            <a:spLocks noGrp="1"/>
          </p:cNvSpPr>
          <p:nvPr>
            <p:ph type="body" sz="quarter" idx="25" hasCustomPrompt="1"/>
          </p:nvPr>
        </p:nvSpPr>
        <p:spPr>
          <a:xfrm>
            <a:off x="6087954"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7" name="Text Placeholder 12">
            <a:extLst>
              <a:ext uri="{FF2B5EF4-FFF2-40B4-BE49-F238E27FC236}">
                <a16:creationId xmlns:a16="http://schemas.microsoft.com/office/drawing/2014/main" id="{FE65C65B-35EF-AF42-937E-CB58BD9F5DC3}"/>
              </a:ext>
            </a:extLst>
          </p:cNvPr>
          <p:cNvSpPr>
            <a:spLocks noGrp="1"/>
          </p:cNvSpPr>
          <p:nvPr>
            <p:ph type="body" sz="quarter" idx="26" hasCustomPrompt="1"/>
          </p:nvPr>
        </p:nvSpPr>
        <p:spPr>
          <a:xfrm>
            <a:off x="6087863"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28" name="Text Placeholder 10">
            <a:extLst>
              <a:ext uri="{FF2B5EF4-FFF2-40B4-BE49-F238E27FC236}">
                <a16:creationId xmlns:a16="http://schemas.microsoft.com/office/drawing/2014/main" id="{E8818411-28B7-E348-8FC0-16EA9B5CD6E8}"/>
              </a:ext>
            </a:extLst>
          </p:cNvPr>
          <p:cNvSpPr>
            <a:spLocks noGrp="1"/>
          </p:cNvSpPr>
          <p:nvPr>
            <p:ph type="body" sz="quarter" idx="27" hasCustomPrompt="1"/>
          </p:nvPr>
        </p:nvSpPr>
        <p:spPr>
          <a:xfrm>
            <a:off x="419105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29" name="Text Placeholder 12">
            <a:extLst>
              <a:ext uri="{FF2B5EF4-FFF2-40B4-BE49-F238E27FC236}">
                <a16:creationId xmlns:a16="http://schemas.microsoft.com/office/drawing/2014/main" id="{1D298B64-DB9D-7D4F-85F5-13A6775E23B2}"/>
              </a:ext>
            </a:extLst>
          </p:cNvPr>
          <p:cNvSpPr>
            <a:spLocks noGrp="1"/>
          </p:cNvSpPr>
          <p:nvPr>
            <p:ph type="body" sz="quarter" idx="28" hasCustomPrompt="1"/>
          </p:nvPr>
        </p:nvSpPr>
        <p:spPr>
          <a:xfrm>
            <a:off x="419096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0" name="Text Placeholder 10">
            <a:extLst>
              <a:ext uri="{FF2B5EF4-FFF2-40B4-BE49-F238E27FC236}">
                <a16:creationId xmlns:a16="http://schemas.microsoft.com/office/drawing/2014/main" id="{CA7EE175-F504-A241-BB9E-4B63D9421241}"/>
              </a:ext>
            </a:extLst>
          </p:cNvPr>
          <p:cNvSpPr>
            <a:spLocks noGrp="1"/>
          </p:cNvSpPr>
          <p:nvPr>
            <p:ph type="body" sz="quarter" idx="29" hasCustomPrompt="1"/>
          </p:nvPr>
        </p:nvSpPr>
        <p:spPr>
          <a:xfrm>
            <a:off x="2361375"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1" name="Text Placeholder 12">
            <a:extLst>
              <a:ext uri="{FF2B5EF4-FFF2-40B4-BE49-F238E27FC236}">
                <a16:creationId xmlns:a16="http://schemas.microsoft.com/office/drawing/2014/main" id="{33A5E4BB-C47B-5146-8E48-1E9A4ED09F28}"/>
              </a:ext>
            </a:extLst>
          </p:cNvPr>
          <p:cNvSpPr>
            <a:spLocks noGrp="1"/>
          </p:cNvSpPr>
          <p:nvPr>
            <p:ph type="body" sz="quarter" idx="30" hasCustomPrompt="1"/>
          </p:nvPr>
        </p:nvSpPr>
        <p:spPr>
          <a:xfrm>
            <a:off x="2361284"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2" name="Text Placeholder 10">
            <a:extLst>
              <a:ext uri="{FF2B5EF4-FFF2-40B4-BE49-F238E27FC236}">
                <a16:creationId xmlns:a16="http://schemas.microsoft.com/office/drawing/2014/main" id="{CDFCD2CC-774B-7C45-B5EF-4845C476F627}"/>
              </a:ext>
            </a:extLst>
          </p:cNvPr>
          <p:cNvSpPr>
            <a:spLocks noGrp="1"/>
          </p:cNvSpPr>
          <p:nvPr>
            <p:ph type="body" sz="quarter" idx="31" hasCustomPrompt="1"/>
          </p:nvPr>
        </p:nvSpPr>
        <p:spPr>
          <a:xfrm>
            <a:off x="517720"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33" name="Text Placeholder 12">
            <a:extLst>
              <a:ext uri="{FF2B5EF4-FFF2-40B4-BE49-F238E27FC236}">
                <a16:creationId xmlns:a16="http://schemas.microsoft.com/office/drawing/2014/main" id="{54099D0C-11DE-564E-87CD-3D7CA122E369}"/>
              </a:ext>
            </a:extLst>
          </p:cNvPr>
          <p:cNvSpPr>
            <a:spLocks noGrp="1"/>
          </p:cNvSpPr>
          <p:nvPr>
            <p:ph type="body" sz="quarter" idx="32" hasCustomPrompt="1"/>
          </p:nvPr>
        </p:nvSpPr>
        <p:spPr>
          <a:xfrm>
            <a:off x="517629"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3" name="Picture Placeholder 2">
            <a:extLst>
              <a:ext uri="{FF2B5EF4-FFF2-40B4-BE49-F238E27FC236}">
                <a16:creationId xmlns:a16="http://schemas.microsoft.com/office/drawing/2014/main" id="{98E5176D-C25B-0B4F-9953-18721D7311C3}"/>
              </a:ext>
            </a:extLst>
          </p:cNvPr>
          <p:cNvSpPr>
            <a:spLocks noGrp="1"/>
          </p:cNvSpPr>
          <p:nvPr>
            <p:ph type="pic" sz="quarter" idx="33"/>
          </p:nvPr>
        </p:nvSpPr>
        <p:spPr>
          <a:xfrm>
            <a:off x="518540" y="2012178"/>
            <a:ext cx="1643869" cy="1058862"/>
          </a:xfrm>
          <a:prstGeom prst="rect">
            <a:avLst/>
          </a:prstGeom>
          <a:noFill/>
        </p:spPr>
        <p:txBody>
          <a:bodyPr/>
          <a:lstStyle/>
          <a:p>
            <a:endParaRPr lang="en-US" dirty="0"/>
          </a:p>
        </p:txBody>
      </p:sp>
      <p:sp>
        <p:nvSpPr>
          <p:cNvPr id="34" name="Picture Placeholder 2">
            <a:extLst>
              <a:ext uri="{FF2B5EF4-FFF2-40B4-BE49-F238E27FC236}">
                <a16:creationId xmlns:a16="http://schemas.microsoft.com/office/drawing/2014/main" id="{3034D6EA-24FA-B44E-B175-A69466B69136}"/>
              </a:ext>
            </a:extLst>
          </p:cNvPr>
          <p:cNvSpPr>
            <a:spLocks noGrp="1"/>
          </p:cNvSpPr>
          <p:nvPr>
            <p:ph type="pic" sz="quarter" idx="34"/>
          </p:nvPr>
        </p:nvSpPr>
        <p:spPr>
          <a:xfrm>
            <a:off x="2361401" y="2012178"/>
            <a:ext cx="1643869" cy="1058862"/>
          </a:xfrm>
          <a:prstGeom prst="rect">
            <a:avLst/>
          </a:prstGeom>
        </p:spPr>
        <p:txBody>
          <a:bodyPr/>
          <a:lstStyle/>
          <a:p>
            <a:endParaRPr lang="en-US" dirty="0"/>
          </a:p>
        </p:txBody>
      </p:sp>
      <p:sp>
        <p:nvSpPr>
          <p:cNvPr id="35" name="Picture Placeholder 2">
            <a:extLst>
              <a:ext uri="{FF2B5EF4-FFF2-40B4-BE49-F238E27FC236}">
                <a16:creationId xmlns:a16="http://schemas.microsoft.com/office/drawing/2014/main" id="{F6C71354-D9C6-0944-A6F7-99F3174B5B91}"/>
              </a:ext>
            </a:extLst>
          </p:cNvPr>
          <p:cNvSpPr>
            <a:spLocks noGrp="1"/>
          </p:cNvSpPr>
          <p:nvPr>
            <p:ph type="pic" sz="quarter" idx="35"/>
          </p:nvPr>
        </p:nvSpPr>
        <p:spPr>
          <a:xfrm>
            <a:off x="4197453" y="2012178"/>
            <a:ext cx="1643869" cy="1058862"/>
          </a:xfrm>
          <a:prstGeom prst="rect">
            <a:avLst/>
          </a:prstGeom>
        </p:spPr>
        <p:txBody>
          <a:bodyPr/>
          <a:lstStyle/>
          <a:p>
            <a:endParaRPr lang="en-US" dirty="0"/>
          </a:p>
        </p:txBody>
      </p:sp>
      <p:sp>
        <p:nvSpPr>
          <p:cNvPr id="36" name="Picture Placeholder 2">
            <a:extLst>
              <a:ext uri="{FF2B5EF4-FFF2-40B4-BE49-F238E27FC236}">
                <a16:creationId xmlns:a16="http://schemas.microsoft.com/office/drawing/2014/main" id="{44E7A985-A721-C642-8A01-B43F591F76EE}"/>
              </a:ext>
            </a:extLst>
          </p:cNvPr>
          <p:cNvSpPr>
            <a:spLocks noGrp="1"/>
          </p:cNvSpPr>
          <p:nvPr>
            <p:ph type="pic" sz="quarter" idx="36"/>
          </p:nvPr>
        </p:nvSpPr>
        <p:spPr>
          <a:xfrm>
            <a:off x="6085092" y="2012178"/>
            <a:ext cx="1643869" cy="1058862"/>
          </a:xfrm>
          <a:prstGeom prst="rect">
            <a:avLst/>
          </a:prstGeom>
        </p:spPr>
        <p:txBody>
          <a:bodyPr/>
          <a:lstStyle/>
          <a:p>
            <a:endParaRPr lang="en-US" dirty="0"/>
          </a:p>
        </p:txBody>
      </p:sp>
      <p:sp>
        <p:nvSpPr>
          <p:cNvPr id="37" name="Picture Placeholder 2">
            <a:extLst>
              <a:ext uri="{FF2B5EF4-FFF2-40B4-BE49-F238E27FC236}">
                <a16:creationId xmlns:a16="http://schemas.microsoft.com/office/drawing/2014/main" id="{5FA04993-DD2D-FE4F-9418-231283FBC620}"/>
              </a:ext>
            </a:extLst>
          </p:cNvPr>
          <p:cNvSpPr>
            <a:spLocks noGrp="1"/>
          </p:cNvSpPr>
          <p:nvPr>
            <p:ph type="pic" sz="quarter" idx="37"/>
          </p:nvPr>
        </p:nvSpPr>
        <p:spPr>
          <a:xfrm>
            <a:off x="7927464" y="2012178"/>
            <a:ext cx="1643869" cy="1058862"/>
          </a:xfrm>
          <a:prstGeom prst="rect">
            <a:avLst/>
          </a:prstGeom>
        </p:spPr>
        <p:txBody>
          <a:bodyPr/>
          <a:lstStyle/>
          <a:p>
            <a:endParaRPr lang="en-US" dirty="0"/>
          </a:p>
        </p:txBody>
      </p:sp>
      <p:sp>
        <p:nvSpPr>
          <p:cNvPr id="38" name="Picture Placeholder 2">
            <a:extLst>
              <a:ext uri="{FF2B5EF4-FFF2-40B4-BE49-F238E27FC236}">
                <a16:creationId xmlns:a16="http://schemas.microsoft.com/office/drawing/2014/main" id="{F831207F-DC8C-AA47-AFC2-667CF2F429E4}"/>
              </a:ext>
            </a:extLst>
          </p:cNvPr>
          <p:cNvSpPr>
            <a:spLocks noGrp="1"/>
          </p:cNvSpPr>
          <p:nvPr>
            <p:ph type="pic" sz="quarter" idx="38"/>
          </p:nvPr>
        </p:nvSpPr>
        <p:spPr>
          <a:xfrm>
            <a:off x="518540" y="3942630"/>
            <a:ext cx="1643869" cy="1058862"/>
          </a:xfrm>
          <a:prstGeom prst="rect">
            <a:avLst/>
          </a:prstGeom>
        </p:spPr>
        <p:txBody>
          <a:bodyPr/>
          <a:lstStyle/>
          <a:p>
            <a:endParaRPr lang="en-US" dirty="0"/>
          </a:p>
        </p:txBody>
      </p:sp>
      <p:sp>
        <p:nvSpPr>
          <p:cNvPr id="39" name="Picture Placeholder 2">
            <a:extLst>
              <a:ext uri="{FF2B5EF4-FFF2-40B4-BE49-F238E27FC236}">
                <a16:creationId xmlns:a16="http://schemas.microsoft.com/office/drawing/2014/main" id="{A2F6536A-9693-E841-AD61-8C359448084F}"/>
              </a:ext>
            </a:extLst>
          </p:cNvPr>
          <p:cNvSpPr>
            <a:spLocks noGrp="1"/>
          </p:cNvSpPr>
          <p:nvPr>
            <p:ph type="pic" sz="quarter" idx="39"/>
          </p:nvPr>
        </p:nvSpPr>
        <p:spPr>
          <a:xfrm>
            <a:off x="2361401" y="3942630"/>
            <a:ext cx="1643869" cy="1058862"/>
          </a:xfrm>
          <a:prstGeom prst="rect">
            <a:avLst/>
          </a:prstGeom>
        </p:spPr>
        <p:txBody>
          <a:bodyPr/>
          <a:lstStyle/>
          <a:p>
            <a:endParaRPr lang="en-US" dirty="0"/>
          </a:p>
        </p:txBody>
      </p:sp>
      <p:sp>
        <p:nvSpPr>
          <p:cNvPr id="40" name="Picture Placeholder 2">
            <a:extLst>
              <a:ext uri="{FF2B5EF4-FFF2-40B4-BE49-F238E27FC236}">
                <a16:creationId xmlns:a16="http://schemas.microsoft.com/office/drawing/2014/main" id="{28EFB759-7961-0F4B-9DA2-9B07D82B3B79}"/>
              </a:ext>
            </a:extLst>
          </p:cNvPr>
          <p:cNvSpPr>
            <a:spLocks noGrp="1"/>
          </p:cNvSpPr>
          <p:nvPr>
            <p:ph type="pic" sz="quarter" idx="40"/>
          </p:nvPr>
        </p:nvSpPr>
        <p:spPr>
          <a:xfrm>
            <a:off x="4197453" y="3942630"/>
            <a:ext cx="1643869" cy="1058862"/>
          </a:xfrm>
          <a:prstGeom prst="rect">
            <a:avLst/>
          </a:prstGeom>
        </p:spPr>
        <p:txBody>
          <a:bodyPr/>
          <a:lstStyle/>
          <a:p>
            <a:endParaRPr lang="en-US" dirty="0"/>
          </a:p>
        </p:txBody>
      </p:sp>
      <p:sp>
        <p:nvSpPr>
          <p:cNvPr id="41" name="Picture Placeholder 2">
            <a:extLst>
              <a:ext uri="{FF2B5EF4-FFF2-40B4-BE49-F238E27FC236}">
                <a16:creationId xmlns:a16="http://schemas.microsoft.com/office/drawing/2014/main" id="{F10325A2-6AE5-2B40-BA16-62A41FF09948}"/>
              </a:ext>
            </a:extLst>
          </p:cNvPr>
          <p:cNvSpPr>
            <a:spLocks noGrp="1"/>
          </p:cNvSpPr>
          <p:nvPr>
            <p:ph type="pic" sz="quarter" idx="41"/>
          </p:nvPr>
        </p:nvSpPr>
        <p:spPr>
          <a:xfrm>
            <a:off x="6085092" y="3942630"/>
            <a:ext cx="1643869" cy="1058862"/>
          </a:xfrm>
          <a:prstGeom prst="rect">
            <a:avLst/>
          </a:prstGeom>
        </p:spPr>
        <p:txBody>
          <a:bodyPr/>
          <a:lstStyle/>
          <a:p>
            <a:endParaRPr lang="en-US" dirty="0"/>
          </a:p>
        </p:txBody>
      </p:sp>
      <p:sp>
        <p:nvSpPr>
          <p:cNvPr id="42" name="Picture Placeholder 2">
            <a:extLst>
              <a:ext uri="{FF2B5EF4-FFF2-40B4-BE49-F238E27FC236}">
                <a16:creationId xmlns:a16="http://schemas.microsoft.com/office/drawing/2014/main" id="{48548331-C398-0441-8680-2BC2E34EA6B7}"/>
              </a:ext>
            </a:extLst>
          </p:cNvPr>
          <p:cNvSpPr>
            <a:spLocks noGrp="1"/>
          </p:cNvSpPr>
          <p:nvPr>
            <p:ph type="pic" sz="quarter" idx="42"/>
          </p:nvPr>
        </p:nvSpPr>
        <p:spPr>
          <a:xfrm>
            <a:off x="7927464" y="3942630"/>
            <a:ext cx="1643869" cy="1058862"/>
          </a:xfrm>
          <a:prstGeom prst="rect">
            <a:avLst/>
          </a:prstGeom>
        </p:spPr>
        <p:txBody>
          <a:bodyPr/>
          <a:lstStyle/>
          <a:p>
            <a:endParaRPr lang="en-US" dirty="0"/>
          </a:p>
        </p:txBody>
      </p:sp>
      <p:sp>
        <p:nvSpPr>
          <p:cNvPr id="43" name="Picture Placeholder 2">
            <a:extLst>
              <a:ext uri="{FF2B5EF4-FFF2-40B4-BE49-F238E27FC236}">
                <a16:creationId xmlns:a16="http://schemas.microsoft.com/office/drawing/2014/main" id="{DD52C364-564D-1C4F-82AA-CD456091DD55}"/>
              </a:ext>
            </a:extLst>
          </p:cNvPr>
          <p:cNvSpPr>
            <a:spLocks noGrp="1"/>
          </p:cNvSpPr>
          <p:nvPr>
            <p:ph type="pic" sz="quarter" idx="43"/>
          </p:nvPr>
        </p:nvSpPr>
        <p:spPr>
          <a:xfrm>
            <a:off x="6632170" y="611157"/>
            <a:ext cx="1643869" cy="1058862"/>
          </a:xfrm>
          <a:prstGeom prst="rect">
            <a:avLst/>
          </a:prstGeom>
        </p:spPr>
        <p:txBody>
          <a:bodyPr/>
          <a:lstStyle/>
          <a:p>
            <a:endParaRPr lang="en-US" dirty="0"/>
          </a:p>
        </p:txBody>
      </p:sp>
      <p:sp>
        <p:nvSpPr>
          <p:cNvPr id="44" name="Text Placeholder 10">
            <a:extLst>
              <a:ext uri="{FF2B5EF4-FFF2-40B4-BE49-F238E27FC236}">
                <a16:creationId xmlns:a16="http://schemas.microsoft.com/office/drawing/2014/main" id="{34A5EC81-F5AA-BD4F-AD20-F610E3D2A6A9}"/>
              </a:ext>
            </a:extLst>
          </p:cNvPr>
          <p:cNvSpPr>
            <a:spLocks noGrp="1"/>
          </p:cNvSpPr>
          <p:nvPr>
            <p:ph type="body" sz="quarter" idx="44" hasCustomPrompt="1"/>
          </p:nvPr>
        </p:nvSpPr>
        <p:spPr>
          <a:xfrm>
            <a:off x="9759476" y="3185414"/>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5" name="Text Placeholder 12">
            <a:extLst>
              <a:ext uri="{FF2B5EF4-FFF2-40B4-BE49-F238E27FC236}">
                <a16:creationId xmlns:a16="http://schemas.microsoft.com/office/drawing/2014/main" id="{F8D452BD-BCAB-8E4B-8F90-5D25276410E3}"/>
              </a:ext>
            </a:extLst>
          </p:cNvPr>
          <p:cNvSpPr>
            <a:spLocks noGrp="1"/>
          </p:cNvSpPr>
          <p:nvPr>
            <p:ph type="body" sz="quarter" idx="45" hasCustomPrompt="1"/>
          </p:nvPr>
        </p:nvSpPr>
        <p:spPr>
          <a:xfrm>
            <a:off x="9759385" y="3358874"/>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6" name="Text Placeholder 10">
            <a:extLst>
              <a:ext uri="{FF2B5EF4-FFF2-40B4-BE49-F238E27FC236}">
                <a16:creationId xmlns:a16="http://schemas.microsoft.com/office/drawing/2014/main" id="{3C461A69-4097-4449-90FF-4E186AE70D69}"/>
              </a:ext>
            </a:extLst>
          </p:cNvPr>
          <p:cNvSpPr>
            <a:spLocks noGrp="1"/>
          </p:cNvSpPr>
          <p:nvPr>
            <p:ph type="body" sz="quarter" idx="46" hasCustomPrompt="1"/>
          </p:nvPr>
        </p:nvSpPr>
        <p:spPr>
          <a:xfrm>
            <a:off x="9759476" y="5115866"/>
            <a:ext cx="1644569" cy="258700"/>
          </a:xfrm>
          <a:prstGeom prst="rect">
            <a:avLst/>
          </a:prstGeom>
        </p:spPr>
        <p:txBody>
          <a:bodyPr lIns="0" rIns="90000"/>
          <a:lstStyle>
            <a:lvl1pPr marL="0" indent="0">
              <a:buNone/>
              <a:defRPr sz="1200" b="1" i="1">
                <a:solidFill>
                  <a:srgbClr val="E75400"/>
                </a:solidFill>
                <a:latin typeface="Helvetica Neue LT Std 77 Bold C" panose="020B0604020202020204" pitchFamily="34" charset="0"/>
              </a:defRPr>
            </a:lvl1pPr>
            <a:lvl2pPr marL="457189" indent="0">
              <a:buNone/>
              <a:defRPr b="1" i="1">
                <a:solidFill>
                  <a:srgbClr val="C85412"/>
                </a:solidFill>
                <a:latin typeface="Helvetica Neue LT Std 77 Bold C" panose="020B0604020202020204" pitchFamily="34" charset="0"/>
              </a:defRPr>
            </a:lvl2pPr>
            <a:lvl3pPr>
              <a:defRPr b="1" i="1">
                <a:solidFill>
                  <a:srgbClr val="C85412"/>
                </a:solidFill>
                <a:latin typeface="Helvetica Neue LT Std 77 Bold C" panose="020B0604020202020204" pitchFamily="34" charset="0"/>
              </a:defRPr>
            </a:lvl3pPr>
            <a:lvl4pPr>
              <a:defRPr b="1" i="1">
                <a:solidFill>
                  <a:srgbClr val="C85412"/>
                </a:solidFill>
                <a:latin typeface="Helvetica Neue LT Std 77 Bold C" panose="020B0604020202020204" pitchFamily="34" charset="0"/>
              </a:defRPr>
            </a:lvl4pPr>
            <a:lvl5pPr>
              <a:defRPr b="1" i="1">
                <a:solidFill>
                  <a:srgbClr val="C85412"/>
                </a:solidFill>
                <a:latin typeface="Helvetica Neue LT Std 77 Bold C" panose="020B0604020202020204" pitchFamily="34" charset="0"/>
              </a:defRPr>
            </a:lvl5pPr>
          </a:lstStyle>
          <a:p>
            <a:pPr lvl="0"/>
            <a:r>
              <a:rPr lang="en-GB" dirty="0"/>
              <a:t>Name Surname</a:t>
            </a:r>
          </a:p>
        </p:txBody>
      </p:sp>
      <p:sp>
        <p:nvSpPr>
          <p:cNvPr id="47" name="Text Placeholder 12">
            <a:extLst>
              <a:ext uri="{FF2B5EF4-FFF2-40B4-BE49-F238E27FC236}">
                <a16:creationId xmlns:a16="http://schemas.microsoft.com/office/drawing/2014/main" id="{8CF0C9D9-5593-DE4A-8CDE-70AC8BAEB3F3}"/>
              </a:ext>
            </a:extLst>
          </p:cNvPr>
          <p:cNvSpPr>
            <a:spLocks noGrp="1"/>
          </p:cNvSpPr>
          <p:nvPr>
            <p:ph type="body" sz="quarter" idx="47" hasCustomPrompt="1"/>
          </p:nvPr>
        </p:nvSpPr>
        <p:spPr>
          <a:xfrm>
            <a:off x="9759385" y="5289326"/>
            <a:ext cx="1645152" cy="258700"/>
          </a:xfrm>
          <a:prstGeom prst="rect">
            <a:avLst/>
          </a:prstGeom>
        </p:spPr>
        <p:txBody>
          <a:bodyPr lIns="0" rIns="90000"/>
          <a:lstStyle>
            <a:lvl1pPr marL="0" indent="0">
              <a:buNone/>
              <a:defRPr sz="900" b="0" i="0">
                <a:solidFill>
                  <a:schemeClr val="tx1">
                    <a:lumMod val="65000"/>
                    <a:lumOff val="35000"/>
                  </a:schemeClr>
                </a:solidFill>
                <a:latin typeface="Helvetica Neue LT Std 45 Light" panose="020B0403020202020204" pitchFamily="34" charset="0"/>
              </a:defRPr>
            </a:lvl1pPr>
            <a:lvl2pPr marL="457189" indent="0">
              <a:buNone/>
              <a:defRPr sz="1200" b="0" i="0">
                <a:solidFill>
                  <a:srgbClr val="20201E"/>
                </a:solidFill>
                <a:latin typeface="Helvetica Neue LT Std 45 Light" panose="020B0403020202020204" pitchFamily="34" charset="0"/>
              </a:defRPr>
            </a:lvl2pPr>
            <a:lvl3pPr marL="914377" indent="0">
              <a:buNone/>
              <a:defRPr sz="1200" b="0" i="0">
                <a:solidFill>
                  <a:srgbClr val="20201E"/>
                </a:solidFill>
                <a:latin typeface="Helvetica Neue LT Std 45 Light" panose="020B0403020202020204" pitchFamily="34" charset="0"/>
              </a:defRPr>
            </a:lvl3pPr>
            <a:lvl4pPr marL="1371566" indent="0">
              <a:buNone/>
              <a:defRPr sz="1200" b="0" i="0">
                <a:solidFill>
                  <a:srgbClr val="20201E"/>
                </a:solidFill>
                <a:latin typeface="Helvetica Neue LT Std 45 Light" panose="020B0403020202020204" pitchFamily="34" charset="0"/>
              </a:defRPr>
            </a:lvl4pPr>
            <a:lvl5pPr marL="1828755" indent="0">
              <a:buNone/>
              <a:defRPr sz="1200" b="0" i="0">
                <a:solidFill>
                  <a:srgbClr val="20201E"/>
                </a:solidFill>
                <a:latin typeface="Helvetica Neue LT Std 45 Light" panose="020B0403020202020204" pitchFamily="34" charset="0"/>
              </a:defRPr>
            </a:lvl5pPr>
          </a:lstStyle>
          <a:p>
            <a:pPr lvl="0"/>
            <a:r>
              <a:rPr lang="en-GB" dirty="0"/>
              <a:t>Job title</a:t>
            </a:r>
            <a:endParaRPr lang="en-US" dirty="0"/>
          </a:p>
        </p:txBody>
      </p:sp>
      <p:sp>
        <p:nvSpPr>
          <p:cNvPr id="48" name="Picture Placeholder 2">
            <a:extLst>
              <a:ext uri="{FF2B5EF4-FFF2-40B4-BE49-F238E27FC236}">
                <a16:creationId xmlns:a16="http://schemas.microsoft.com/office/drawing/2014/main" id="{130CC36B-383B-694A-B2BC-DC26B0643A4B}"/>
              </a:ext>
            </a:extLst>
          </p:cNvPr>
          <p:cNvSpPr>
            <a:spLocks noGrp="1"/>
          </p:cNvSpPr>
          <p:nvPr>
            <p:ph type="pic" sz="quarter" idx="48"/>
          </p:nvPr>
        </p:nvSpPr>
        <p:spPr>
          <a:xfrm>
            <a:off x="9764216" y="2012178"/>
            <a:ext cx="1643869" cy="1058862"/>
          </a:xfrm>
          <a:prstGeom prst="rect">
            <a:avLst/>
          </a:prstGeom>
        </p:spPr>
        <p:txBody>
          <a:bodyPr/>
          <a:lstStyle/>
          <a:p>
            <a:endParaRPr lang="en-US" dirty="0"/>
          </a:p>
        </p:txBody>
      </p:sp>
      <p:sp>
        <p:nvSpPr>
          <p:cNvPr id="49" name="Picture Placeholder 2">
            <a:extLst>
              <a:ext uri="{FF2B5EF4-FFF2-40B4-BE49-F238E27FC236}">
                <a16:creationId xmlns:a16="http://schemas.microsoft.com/office/drawing/2014/main" id="{426D85E2-E3EC-D747-8E19-BC2E5FD68A65}"/>
              </a:ext>
            </a:extLst>
          </p:cNvPr>
          <p:cNvSpPr>
            <a:spLocks noGrp="1"/>
          </p:cNvSpPr>
          <p:nvPr>
            <p:ph type="pic" sz="quarter" idx="49"/>
          </p:nvPr>
        </p:nvSpPr>
        <p:spPr>
          <a:xfrm>
            <a:off x="9764216" y="3942630"/>
            <a:ext cx="1643869" cy="1058862"/>
          </a:xfrm>
          <a:prstGeom prst="rect">
            <a:avLst/>
          </a:prstGeom>
        </p:spPr>
        <p:txBody>
          <a:bodyPr/>
          <a:lstStyle/>
          <a:p>
            <a:endParaRPr lang="en-US" dirty="0"/>
          </a:p>
        </p:txBody>
      </p:sp>
      <p:pic>
        <p:nvPicPr>
          <p:cNvPr id="50" name="Picture 49">
            <a:extLst>
              <a:ext uri="{FF2B5EF4-FFF2-40B4-BE49-F238E27FC236}">
                <a16:creationId xmlns:a16="http://schemas.microsoft.com/office/drawing/2014/main" id="{4FAF91A6-FFE3-3C47-BB4D-3B6CAF6F3511}"/>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2432079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73038177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43398267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117829491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able">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3" name="Table Placeholder 2">
            <a:extLst>
              <a:ext uri="{FF2B5EF4-FFF2-40B4-BE49-F238E27FC236}">
                <a16:creationId xmlns:a16="http://schemas.microsoft.com/office/drawing/2014/main" id="{2BDEBFE9-838E-194F-A633-0E7ABCE7BD1D}"/>
              </a:ext>
            </a:extLst>
          </p:cNvPr>
          <p:cNvSpPr>
            <a:spLocks noGrp="1"/>
          </p:cNvSpPr>
          <p:nvPr>
            <p:ph type="tbl" sz="quarter" idx="10"/>
          </p:nvPr>
        </p:nvSpPr>
        <p:spPr>
          <a:xfrm>
            <a:off x="496888" y="1555750"/>
            <a:ext cx="11064875" cy="3983038"/>
          </a:xfrm>
          <a:prstGeom prst="rect">
            <a:avLst/>
          </a:prstGeom>
          <a:noFill/>
        </p:spPr>
        <p:txBody>
          <a:bodyPr/>
          <a:lstStyle/>
          <a:p>
            <a:endParaRPr lang="en-US" dirty="0"/>
          </a:p>
        </p:txBody>
      </p:sp>
    </p:spTree>
    <p:extLst>
      <p:ext uri="{BB962C8B-B14F-4D97-AF65-F5344CB8AC3E}">
        <p14:creationId xmlns:p14="http://schemas.microsoft.com/office/powerpoint/2010/main" val="130174568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rgbClr val="20201E"/>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5074192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_Copy_Bullet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1BE0F4E-7F52-BF43-AF16-31579F5CC45F}"/>
              </a:ext>
            </a:extLst>
          </p:cNvPr>
          <p:cNvSpPr>
            <a:spLocks noGrp="1"/>
          </p:cNvSpPr>
          <p:nvPr>
            <p:ph type="pic" sz="quarter" idx="10"/>
          </p:nvPr>
        </p:nvSpPr>
        <p:spPr>
          <a:xfrm>
            <a:off x="0" y="0"/>
            <a:ext cx="12192000" cy="6858000"/>
          </a:xfrm>
          <a:prstGeom prst="rect">
            <a:avLst/>
          </a:prstGeom>
        </p:spPr>
        <p:txBody>
          <a:bodyPr/>
          <a:lstStyle/>
          <a:p>
            <a:endParaRPr lang="en-US" dirty="0"/>
          </a:p>
        </p:txBody>
      </p:sp>
      <p:sp>
        <p:nvSpPr>
          <p:cNvPr id="8" name="Title 1">
            <a:extLst>
              <a:ext uri="{FF2B5EF4-FFF2-40B4-BE49-F238E27FC236}">
                <a16:creationId xmlns:a16="http://schemas.microsoft.com/office/drawing/2014/main" id="{5273F311-619C-EE41-937C-5749C9503E0D}"/>
              </a:ext>
            </a:extLst>
          </p:cNvPr>
          <p:cNvSpPr>
            <a:spLocks noGrp="1"/>
          </p:cNvSpPr>
          <p:nvPr>
            <p:ph type="title"/>
          </p:nvPr>
        </p:nvSpPr>
        <p:spPr>
          <a:xfrm>
            <a:off x="627025" y="560117"/>
            <a:ext cx="5043199" cy="1289948"/>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9" name="Text Placeholder 11">
            <a:extLst>
              <a:ext uri="{FF2B5EF4-FFF2-40B4-BE49-F238E27FC236}">
                <a16:creationId xmlns:a16="http://schemas.microsoft.com/office/drawing/2014/main" id="{40614858-C7E0-384B-835C-E29EEB6B5850}"/>
              </a:ext>
            </a:extLst>
          </p:cNvPr>
          <p:cNvSpPr>
            <a:spLocks noGrp="1"/>
          </p:cNvSpPr>
          <p:nvPr>
            <p:ph type="body" sz="quarter" idx="11"/>
          </p:nvPr>
        </p:nvSpPr>
        <p:spPr>
          <a:xfrm>
            <a:off x="627024" y="2410182"/>
            <a:ext cx="5043199" cy="2024936"/>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0" name="Text Placeholder 11">
            <a:extLst>
              <a:ext uri="{FF2B5EF4-FFF2-40B4-BE49-F238E27FC236}">
                <a16:creationId xmlns:a16="http://schemas.microsoft.com/office/drawing/2014/main" id="{09C47B6E-226B-D145-B819-97EEF7D88F7A}"/>
              </a:ext>
            </a:extLst>
          </p:cNvPr>
          <p:cNvSpPr>
            <a:spLocks noGrp="1"/>
          </p:cNvSpPr>
          <p:nvPr>
            <p:ph type="body" sz="quarter" idx="12"/>
          </p:nvPr>
        </p:nvSpPr>
        <p:spPr>
          <a:xfrm>
            <a:off x="627024" y="4595737"/>
            <a:ext cx="5043199" cy="228034"/>
          </a:xfrm>
          <a:prstGeom prst="rect">
            <a:avLst/>
          </a:prstGeom>
          <a:ln>
            <a:noFill/>
          </a:ln>
        </p:spPr>
        <p:txBody>
          <a:bodyPr/>
          <a:lstStyle>
            <a:lvl1pPr marL="0" indent="0">
              <a:buNone/>
              <a:defRPr sz="1200" b="1" i="1">
                <a:solidFill>
                  <a:srgbClr val="E75400"/>
                </a:solidFill>
                <a:latin typeface="Helvetica Neue LT Std 97 Black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60F38ADB-7D45-C04A-9FF2-6847299BBE4E}"/>
              </a:ext>
            </a:extLst>
          </p:cNvPr>
          <p:cNvSpPr>
            <a:spLocks noGrp="1"/>
          </p:cNvSpPr>
          <p:nvPr>
            <p:ph type="body" sz="quarter" idx="13"/>
          </p:nvPr>
        </p:nvSpPr>
        <p:spPr>
          <a:xfrm>
            <a:off x="627023" y="4978510"/>
            <a:ext cx="5043199" cy="867691"/>
          </a:xfrm>
          <a:prstGeom prst="rect">
            <a:avLst/>
          </a:prstGeom>
          <a:ln>
            <a:noFill/>
          </a:ln>
        </p:spPr>
        <p:txBody>
          <a:bodyPr numCol="2"/>
          <a:lstStyle>
            <a:lvl1pPr marL="285750" indent="-2857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20201E"/>
                </a:solidFill>
                <a:latin typeface="Helvetica Neue LT Std 45 Light" panose="020B0403020202020204" pitchFamily="34" charset="0"/>
              </a:defRPr>
            </a:lvl3pPr>
            <a:lvl4pPr marL="1371566" indent="0">
              <a:buFont typeface="Arial" panose="020B0604020202020204" pitchFamily="34" charset="0"/>
              <a:buNone/>
              <a:defRPr sz="1400" b="0" i="0">
                <a:solidFill>
                  <a:srgbClr val="20201E"/>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06368F39-CE94-4F4E-BC80-9950DABBFD3A}"/>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0533738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Animation Placeholder">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
        <p:nvSpPr>
          <p:cNvPr id="8" name="Media Placeholder 7">
            <a:extLst>
              <a:ext uri="{FF2B5EF4-FFF2-40B4-BE49-F238E27FC236}">
                <a16:creationId xmlns:a16="http://schemas.microsoft.com/office/drawing/2014/main" id="{79C68202-A54E-6A4D-B1AC-DE71B357A6EC}"/>
              </a:ext>
            </a:extLst>
          </p:cNvPr>
          <p:cNvSpPr>
            <a:spLocks noGrp="1"/>
          </p:cNvSpPr>
          <p:nvPr>
            <p:ph type="media" sz="quarter" idx="13"/>
          </p:nvPr>
        </p:nvSpPr>
        <p:spPr>
          <a:xfrm>
            <a:off x="3657600" y="1143000"/>
            <a:ext cx="7821613" cy="4400550"/>
          </a:xfrm>
          <a:prstGeom prst="rect">
            <a:avLst/>
          </a:prstGeom>
        </p:spPr>
        <p:txBody>
          <a:bodyPr/>
          <a:lstStyle/>
          <a:p>
            <a:endParaRPr lang="en-US" dirty="0"/>
          </a:p>
        </p:txBody>
      </p:sp>
    </p:spTree>
    <p:extLst>
      <p:ext uri="{BB962C8B-B14F-4D97-AF65-F5344CB8AC3E}">
        <p14:creationId xmlns:p14="http://schemas.microsoft.com/office/powerpoint/2010/main" val="326462995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1_Animation Placeholder">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CB0CA34-0058-9047-AA94-D2A25CB49EF4}"/>
              </a:ext>
            </a:extLst>
          </p:cNvPr>
          <p:cNvSpPr>
            <a:spLocks noGrp="1"/>
          </p:cNvSpPr>
          <p:nvPr>
            <p:ph type="pic" sz="quarter" idx="14"/>
          </p:nvPr>
        </p:nvSpPr>
        <p:spPr>
          <a:xfrm>
            <a:off x="3657600" y="1143000"/>
            <a:ext cx="7821613" cy="4400550"/>
          </a:xfrm>
          <a:prstGeom prst="rect">
            <a:avLst/>
          </a:prstGeom>
        </p:spPr>
        <p:txBody>
          <a:bodyPr/>
          <a:lstStyle/>
          <a:p>
            <a:endParaRPr lang="en-US" dirty="0"/>
          </a:p>
        </p:txBody>
      </p:sp>
      <p:sp>
        <p:nvSpPr>
          <p:cNvPr id="5" name="Title 1">
            <a:extLst>
              <a:ext uri="{FF2B5EF4-FFF2-40B4-BE49-F238E27FC236}">
                <a16:creationId xmlns:a16="http://schemas.microsoft.com/office/drawing/2014/main" id="{A97B6A48-DC40-E440-8A19-26BB129D6623}"/>
              </a:ext>
            </a:extLst>
          </p:cNvPr>
          <p:cNvSpPr>
            <a:spLocks noGrp="1"/>
          </p:cNvSpPr>
          <p:nvPr>
            <p:ph type="title" hasCustomPrompt="1"/>
          </p:nvPr>
        </p:nvSpPr>
        <p:spPr>
          <a:xfrm>
            <a:off x="639066" y="368728"/>
            <a:ext cx="5043199" cy="637747"/>
          </a:xfrm>
          <a:prstGeom prst="rect">
            <a:avLst/>
          </a:prstGeom>
        </p:spPr>
        <p:txBody>
          <a:bodyPr anchor="t"/>
          <a:lstStyle>
            <a:lvl1pPr>
              <a:defRPr sz="20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title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639066" y="1143000"/>
            <a:ext cx="2553170" cy="4400550"/>
          </a:xfrm>
          <a:prstGeom prst="rect">
            <a:avLst/>
          </a:prstGeom>
          <a:ln>
            <a:noFill/>
          </a:ln>
        </p:spPr>
        <p:txBody>
          <a:bodyPr numCol="1"/>
          <a:lstStyle>
            <a:lvl1pPr marL="0" indent="0">
              <a:buNone/>
              <a:defRPr sz="1200" b="0" i="0">
                <a:solidFill>
                  <a:schemeClr val="tx1">
                    <a:lumMod val="65000"/>
                    <a:lumOff val="35000"/>
                  </a:schemeClr>
                </a:solidFill>
                <a:latin typeface="Helvetica Neue Light" pitchFamily="2"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1A4F0A92-2974-664A-A5A9-D7D655F91B0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75333589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1_Title_2ColCopy">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497523" y="2292248"/>
            <a:ext cx="8371840" cy="2954228"/>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4" name="Picture 3">
            <a:extLst>
              <a:ext uri="{FF2B5EF4-FFF2-40B4-BE49-F238E27FC236}">
                <a16:creationId xmlns:a16="http://schemas.microsoft.com/office/drawing/2014/main" id="{3CEFC9FD-4988-3545-94AD-E0B828F13E63}"/>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43034602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YellowBG_4Col_Copy">
    <p:bg>
      <p:bgPr>
        <a:solidFill>
          <a:srgbClr val="FFCE2C"/>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97B6A48-DC40-E440-8A19-26BB129D6623}"/>
              </a:ext>
            </a:extLst>
          </p:cNvPr>
          <p:cNvSpPr>
            <a:spLocks noGrp="1"/>
          </p:cNvSpPr>
          <p:nvPr>
            <p:ph type="title"/>
          </p:nvPr>
        </p:nvSpPr>
        <p:spPr>
          <a:xfrm>
            <a:off x="1805585" y="780175"/>
            <a:ext cx="5043199" cy="637747"/>
          </a:xfrm>
          <a:prstGeom prst="rect">
            <a:avLst/>
          </a:prstGeom>
        </p:spPr>
        <p:txBody>
          <a:bodyPr anchor="t"/>
          <a:lstStyle>
            <a:lvl1pPr>
              <a:defRPr sz="4400" b="0" i="0">
                <a:solidFill>
                  <a:schemeClr val="bg1"/>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7" name="Text Placeholder 11">
            <a:extLst>
              <a:ext uri="{FF2B5EF4-FFF2-40B4-BE49-F238E27FC236}">
                <a16:creationId xmlns:a16="http://schemas.microsoft.com/office/drawing/2014/main" id="{CF042509-A226-C344-A6BB-C999500CA23C}"/>
              </a:ext>
            </a:extLst>
          </p:cNvPr>
          <p:cNvSpPr>
            <a:spLocks noGrp="1"/>
          </p:cNvSpPr>
          <p:nvPr>
            <p:ph type="body" sz="quarter" idx="12"/>
          </p:nvPr>
        </p:nvSpPr>
        <p:spPr>
          <a:xfrm>
            <a:off x="731520" y="3141703"/>
            <a:ext cx="10769600" cy="424458"/>
          </a:xfrm>
          <a:prstGeom prst="rect">
            <a:avLst/>
          </a:prstGeom>
          <a:ln>
            <a:noFill/>
          </a:ln>
        </p:spPr>
        <p:txBody>
          <a:bodyPr numCol="5" spcCol="180000"/>
          <a:lstStyle>
            <a:lvl1pPr marL="0" indent="0">
              <a:buNone/>
              <a:defRPr sz="1200" b="0" i="0">
                <a:solidFill>
                  <a:schemeClr val="bg1"/>
                </a:solidFill>
                <a:latin typeface="Helvetica Neue LT Std 65 Medium"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Picture Placeholder 8">
            <a:extLst>
              <a:ext uri="{FF2B5EF4-FFF2-40B4-BE49-F238E27FC236}">
                <a16:creationId xmlns:a16="http://schemas.microsoft.com/office/drawing/2014/main" id="{54BF29C9-0436-134E-A264-725F95AE9671}"/>
              </a:ext>
            </a:extLst>
          </p:cNvPr>
          <p:cNvSpPr>
            <a:spLocks noGrp="1"/>
          </p:cNvSpPr>
          <p:nvPr>
            <p:ph type="pic" sz="quarter" idx="13"/>
          </p:nvPr>
        </p:nvSpPr>
        <p:spPr>
          <a:xfrm>
            <a:off x="497523" y="779780"/>
            <a:ext cx="1147762" cy="1147763"/>
          </a:xfrm>
          <a:prstGeom prst="rect">
            <a:avLst/>
          </a:prstGeom>
        </p:spPr>
        <p:txBody>
          <a:bodyPr/>
          <a:lstStyle/>
          <a:p>
            <a:endParaRPr lang="en-US" dirty="0"/>
          </a:p>
        </p:txBody>
      </p:sp>
      <p:sp>
        <p:nvSpPr>
          <p:cNvPr id="8" name="Text Placeholder 11">
            <a:extLst>
              <a:ext uri="{FF2B5EF4-FFF2-40B4-BE49-F238E27FC236}">
                <a16:creationId xmlns:a16="http://schemas.microsoft.com/office/drawing/2014/main" id="{A06DA923-E6F8-0C40-AB87-1C790FDFB57B}"/>
              </a:ext>
            </a:extLst>
          </p:cNvPr>
          <p:cNvSpPr>
            <a:spLocks noGrp="1"/>
          </p:cNvSpPr>
          <p:nvPr>
            <p:ph type="body" sz="quarter" idx="14"/>
          </p:nvPr>
        </p:nvSpPr>
        <p:spPr>
          <a:xfrm>
            <a:off x="731520" y="3613316"/>
            <a:ext cx="10769600" cy="1161287"/>
          </a:xfrm>
          <a:prstGeom prst="rect">
            <a:avLst/>
          </a:prstGeom>
          <a:ln>
            <a:noFill/>
          </a:ln>
        </p:spPr>
        <p:txBody>
          <a:bodyPr numCol="5" spcCol="180000"/>
          <a:lstStyle>
            <a:lvl1pPr marL="0" indent="0">
              <a:buNone/>
              <a:defRPr sz="1200" b="0" i="0">
                <a:solidFill>
                  <a:schemeClr val="bg1"/>
                </a:solidFill>
                <a:latin typeface="Helvetica Neue LT Std 55 Roman"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0" name="Picture 9">
            <a:extLst>
              <a:ext uri="{FF2B5EF4-FFF2-40B4-BE49-F238E27FC236}">
                <a16:creationId xmlns:a16="http://schemas.microsoft.com/office/drawing/2014/main" id="{64A1F1FB-7E9F-194E-B5B6-585CAF3C3674}"/>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84654160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ntent-2_column">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15F6C26-F6B7-524C-A2DE-8D5D05800874}"/>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5" name="Text Placeholder 11">
            <a:extLst>
              <a:ext uri="{FF2B5EF4-FFF2-40B4-BE49-F238E27FC236}">
                <a16:creationId xmlns:a16="http://schemas.microsoft.com/office/drawing/2014/main" id="{96A35149-E325-934F-831D-58E063CAB1F5}"/>
              </a:ext>
            </a:extLst>
          </p:cNvPr>
          <p:cNvSpPr>
            <a:spLocks noGrp="1"/>
          </p:cNvSpPr>
          <p:nvPr>
            <p:ph type="body" sz="quarter" idx="12"/>
          </p:nvPr>
        </p:nvSpPr>
        <p:spPr>
          <a:xfrm>
            <a:off x="627025" y="2123440"/>
            <a:ext cx="6738975" cy="3454400"/>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6" name="Picture 5">
            <a:extLst>
              <a:ext uri="{FF2B5EF4-FFF2-40B4-BE49-F238E27FC236}">
                <a16:creationId xmlns:a16="http://schemas.microsoft.com/office/drawing/2014/main" id="{3D551E60-DCC7-4A4D-A003-7BFB85876EA6}"/>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38373239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On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B733F-036F-486F-8C1F-67849ABBFB1B}"/>
              </a:ext>
            </a:extLst>
          </p:cNvPr>
          <p:cNvSpPr>
            <a:spLocks noGrp="1"/>
          </p:cNvSpPr>
          <p:nvPr>
            <p:ph type="title"/>
          </p:nvPr>
        </p:nvSpPr>
        <p:spPr/>
        <p:txBody>
          <a:bodyPr/>
          <a:lstStyle/>
          <a:p>
            <a:r>
              <a:rPr lang="en-US"/>
              <a:t>Click to edit Master title style</a:t>
            </a:r>
            <a:endParaRPr lang="en-GB"/>
          </a:p>
        </p:txBody>
      </p:sp>
      <p:grpSp>
        <p:nvGrpSpPr>
          <p:cNvPr id="10" name="Guidance note">
            <a:extLst>
              <a:ext uri="{FF2B5EF4-FFF2-40B4-BE49-F238E27FC236}">
                <a16:creationId xmlns:a16="http://schemas.microsoft.com/office/drawing/2014/main" id="{632E5E5C-A081-4838-96EC-2018DFBEF9DF}"/>
              </a:ext>
            </a:extLst>
          </p:cNvPr>
          <p:cNvGrpSpPr/>
          <p:nvPr/>
        </p:nvGrpSpPr>
        <p:grpSpPr>
          <a:xfrm>
            <a:off x="12514259" y="-2970"/>
            <a:ext cx="2576459" cy="3511851"/>
            <a:chOff x="10925224" y="286"/>
            <a:chExt cx="2952328" cy="4024464"/>
          </a:xfrm>
        </p:grpSpPr>
        <p:sp>
          <p:nvSpPr>
            <p:cNvPr id="11" name="Guidance note">
              <a:extLst>
                <a:ext uri="{FF2B5EF4-FFF2-40B4-BE49-F238E27FC236}">
                  <a16:creationId xmlns:a16="http://schemas.microsoft.com/office/drawing/2014/main" id="{F2B4E9B4-10AE-4C7E-A99E-957BC1A5812F}"/>
                </a:ext>
              </a:extLst>
            </p:cNvPr>
            <p:cNvSpPr/>
            <p:nvPr/>
          </p:nvSpPr>
          <p:spPr>
            <a:xfrm>
              <a:off x="10925224" y="286"/>
              <a:ext cx="2952328" cy="4024464"/>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963" lvl="2">
                <a:spcAft>
                  <a:spcPts val="181"/>
                </a:spcAft>
              </a:pPr>
              <a:r>
                <a:rPr lang="en-GB" sz="853" b="1" dirty="0">
                  <a:solidFill>
                    <a:schemeClr val="bg1">
                      <a:lumMod val="50000"/>
                    </a:schemeClr>
                  </a:solidFill>
                  <a:latin typeface="+mj-lt"/>
                </a:rPr>
                <a:t>Reapplying the Slide Layout</a:t>
              </a:r>
            </a:p>
            <a:p>
              <a:pPr marL="963" lvl="2">
                <a:spcAft>
                  <a:spcPts val="181"/>
                </a:spcAft>
              </a:pPr>
              <a:r>
                <a:rPr lang="en-GB" sz="853" dirty="0">
                  <a:solidFill>
                    <a:schemeClr val="bg1">
                      <a:lumMod val="50000"/>
                    </a:schemeClr>
                  </a:solidFill>
                </a:rPr>
                <a:t>Putting text into a placeholder not only ensures the text sits in the correct place and is formatted correctly, it also helps to update the page quickly and efficiently. </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Right click on any part of slide</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Click on ‘Layout’</a:t>
              </a:r>
            </a:p>
            <a:p>
              <a:pPr marL="110704" lvl="3" indent="-110704">
                <a:spcAft>
                  <a:spcPts val="181"/>
                </a:spcAft>
                <a:buClr>
                  <a:schemeClr val="tx1"/>
                </a:buClr>
                <a:buFont typeface="Wingdings" panose="05000000000000000000" pitchFamily="2" charset="2"/>
                <a:buChar char="§"/>
              </a:pPr>
              <a:r>
                <a:rPr lang="en-GB" sz="853" dirty="0">
                  <a:solidFill>
                    <a:schemeClr val="bg1">
                      <a:lumMod val="50000"/>
                    </a:schemeClr>
                  </a:solidFill>
                </a:rPr>
                <a:t>Select the layout you require</a:t>
              </a:r>
            </a:p>
            <a:p>
              <a:pPr marL="963" lvl="2">
                <a:spcAft>
                  <a:spcPts val="181"/>
                </a:spcAft>
              </a:pPr>
              <a:r>
                <a:rPr lang="en-GB" sz="853" b="1" dirty="0">
                  <a:solidFill>
                    <a:schemeClr val="bg1">
                      <a:lumMod val="50000"/>
                    </a:schemeClr>
                  </a:solidFill>
                  <a:latin typeface="+mj-lt"/>
                </a:rPr>
                <a:t>Text bullet formatting</a:t>
              </a:r>
            </a:p>
            <a:p>
              <a:pPr marL="963" lvl="2">
                <a:spcAft>
                  <a:spcPts val="181"/>
                </a:spcAft>
              </a:pPr>
              <a:r>
                <a:rPr lang="en-GB" sz="853" dirty="0">
                  <a:solidFill>
                    <a:schemeClr val="bg1">
                      <a:lumMod val="50000"/>
                    </a:schemeClr>
                  </a:solidFill>
                </a:rPr>
                <a:t>To use text/bullet formatting levels correctly, use the Increase List Level and Decrease List Level buttons from the Paragraph group on the Home tab.</a:t>
              </a: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endParaRPr lang="en-GB" sz="853" dirty="0">
                <a:solidFill>
                  <a:schemeClr val="bg1">
                    <a:lumMod val="50000"/>
                  </a:schemeClr>
                </a:solidFill>
              </a:endParaRPr>
            </a:p>
            <a:p>
              <a:pPr marL="963" lvl="2">
                <a:spcAft>
                  <a:spcPts val="181"/>
                </a:spcAft>
              </a:pPr>
              <a:r>
                <a:rPr lang="en-GB" sz="853" dirty="0">
                  <a:solidFill>
                    <a:schemeClr val="bg1">
                      <a:lumMod val="50000"/>
                    </a:schemeClr>
                  </a:solidFill>
                </a:rPr>
                <a:t>Alternatively you can use the keyboard shortcuts:</a:t>
              </a:r>
              <a:br>
                <a:rPr lang="en-GB" sz="853" dirty="0">
                  <a:solidFill>
                    <a:schemeClr val="bg1">
                      <a:lumMod val="50000"/>
                    </a:schemeClr>
                  </a:solidFill>
                </a:rPr>
              </a:br>
              <a:r>
                <a:rPr lang="en-GB" sz="853" dirty="0">
                  <a:solidFill>
                    <a:schemeClr val="bg1">
                      <a:lumMod val="50000"/>
                    </a:schemeClr>
                  </a:solidFill>
                </a:rPr>
                <a:t>Shift+Alt+Right arrow key = increase level</a:t>
              </a:r>
              <a:br>
                <a:rPr lang="en-GB" sz="853" dirty="0">
                  <a:solidFill>
                    <a:schemeClr val="bg1">
                      <a:lumMod val="50000"/>
                    </a:schemeClr>
                  </a:solidFill>
                </a:rPr>
              </a:br>
              <a:r>
                <a:rPr lang="en-GB" sz="853" dirty="0">
                  <a:solidFill>
                    <a:schemeClr val="bg1">
                      <a:lumMod val="50000"/>
                    </a:schemeClr>
                  </a:solidFill>
                </a:rPr>
                <a:t>Shift+Alt+Left arrow key = decrease level</a:t>
              </a:r>
            </a:p>
            <a:p>
              <a:pPr marL="963" lvl="2">
                <a:spcAft>
                  <a:spcPts val="181"/>
                </a:spcAft>
              </a:pPr>
              <a:r>
                <a:rPr lang="en-GB" sz="853" b="1" dirty="0">
                  <a:solidFill>
                    <a:schemeClr val="bg1">
                      <a:lumMod val="50000"/>
                    </a:schemeClr>
                  </a:solidFill>
                  <a:latin typeface="+mj-lt"/>
                </a:rPr>
                <a:t>Guides</a:t>
              </a:r>
            </a:p>
            <a:p>
              <a:pPr marL="963" lvl="2">
                <a:spcAft>
                  <a:spcPts val="181"/>
                </a:spcAft>
              </a:pPr>
              <a:r>
                <a:rPr lang="en-GB" sz="853" dirty="0">
                  <a:solidFill>
                    <a:schemeClr val="bg1">
                      <a:lumMod val="50000"/>
                    </a:schemeClr>
                  </a:solidFill>
                </a:rPr>
                <a:t>To ensure all other elements aside from placeholders are positioned correctly, switch your drawing guides on (Alt+F9), this will help align all information such as text boxes, charts etc. </a:t>
              </a:r>
            </a:p>
            <a:p>
              <a:pPr marL="110704" lvl="3" indent="-110704">
                <a:spcAft>
                  <a:spcPts val="181"/>
                </a:spcAft>
                <a:buClr>
                  <a:schemeClr val="tx1"/>
                </a:buClr>
                <a:buFont typeface="Wingdings" panose="05000000000000000000" pitchFamily="2" charset="2"/>
                <a:buChar char="§"/>
              </a:pPr>
              <a:endParaRPr lang="en-GB" sz="853" dirty="0">
                <a:solidFill>
                  <a:schemeClr val="bg1">
                    <a:lumMod val="50000"/>
                  </a:schemeClr>
                </a:solidFill>
              </a:endParaRPr>
            </a:p>
          </p:txBody>
        </p:sp>
        <p:grpSp>
          <p:nvGrpSpPr>
            <p:cNvPr id="12" name="Group 11">
              <a:extLst>
                <a:ext uri="{FF2B5EF4-FFF2-40B4-BE49-F238E27FC236}">
                  <a16:creationId xmlns:a16="http://schemas.microsoft.com/office/drawing/2014/main" id="{35B4912A-59FA-4C90-8A6A-AA719C24026F}"/>
                </a:ext>
              </a:extLst>
            </p:cNvPr>
            <p:cNvGrpSpPr/>
            <p:nvPr/>
          </p:nvGrpSpPr>
          <p:grpSpPr bwMode="gray">
            <a:xfrm>
              <a:off x="10986272" y="2041451"/>
              <a:ext cx="1586725" cy="550496"/>
              <a:chOff x="4736026" y="-2879841"/>
              <a:chExt cx="1698109" cy="589139"/>
            </a:xfrm>
            <a:solidFill>
              <a:schemeClr val="accent3">
                <a:lumMod val="20000"/>
                <a:lumOff val="80000"/>
              </a:schemeClr>
            </a:solidFill>
          </p:grpSpPr>
          <p:pic>
            <p:nvPicPr>
              <p:cNvPr id="13" name="Picture 3">
                <a:extLst>
                  <a:ext uri="{FF2B5EF4-FFF2-40B4-BE49-F238E27FC236}">
                    <a16:creationId xmlns:a16="http://schemas.microsoft.com/office/drawing/2014/main" id="{647D2EDA-3121-42A7-B61A-59C5E65D0A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gray">
              <a:xfrm>
                <a:off x="4736026" y="-2879841"/>
                <a:ext cx="1698109" cy="589139"/>
              </a:xfrm>
              <a:prstGeom prst="rect">
                <a:avLst/>
              </a:prstGeom>
              <a:grpFill/>
              <a:ln>
                <a:noFill/>
              </a:ln>
              <a:extLst>
                <a:ext uri="{91240B29-F687-4F45-9708-019B960494DF}">
                  <a14:hiddenLine xmlns:a14="http://schemas.microsoft.com/office/drawing/2010/main" w="9525">
                    <a:solidFill>
                      <a:schemeClr val="tx1"/>
                    </a:solidFill>
                    <a:miter lim="800000"/>
                    <a:headEnd/>
                    <a:tailEnd/>
                  </a14:hiddenLine>
                </a:ext>
              </a:extLst>
            </p:spPr>
          </p:pic>
          <p:sp>
            <p:nvSpPr>
              <p:cNvPr id="14" name="Rounded Rectangle 20">
                <a:extLst>
                  <a:ext uri="{FF2B5EF4-FFF2-40B4-BE49-F238E27FC236}">
                    <a16:creationId xmlns:a16="http://schemas.microsoft.com/office/drawing/2014/main" id="{3A65E115-1B05-4D6A-8D9B-23B56711CDAE}"/>
                  </a:ext>
                </a:extLst>
              </p:cNvPr>
              <p:cNvSpPr/>
              <p:nvPr/>
            </p:nvSpPr>
            <p:spPr bwMode="gray">
              <a:xfrm>
                <a:off x="5292025" y="-2820484"/>
                <a:ext cx="346227" cy="166715"/>
              </a:xfrm>
              <a:prstGeom prst="roundRect">
                <a:avLst>
                  <a:gd name="adj" fmla="val 20963"/>
                </a:avLst>
              </a:prstGeom>
              <a:noFill/>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spcAft>
                    <a:spcPts val="364"/>
                  </a:spcAft>
                </a:pPr>
                <a:endParaRPr lang="en-GB" sz="849" dirty="0"/>
              </a:p>
            </p:txBody>
          </p:sp>
        </p:grpSp>
      </p:grpSp>
      <p:sp>
        <p:nvSpPr>
          <p:cNvPr id="9" name="Text Placeholder 3">
            <a:extLst>
              <a:ext uri="{FF2B5EF4-FFF2-40B4-BE49-F238E27FC236}">
                <a16:creationId xmlns:a16="http://schemas.microsoft.com/office/drawing/2014/main" id="{1704110C-7FA9-42B8-8B3B-DA58E665BDCC}"/>
              </a:ext>
            </a:extLst>
          </p:cNvPr>
          <p:cNvSpPr>
            <a:spLocks noGrp="1"/>
          </p:cNvSpPr>
          <p:nvPr>
            <p:ph type="body" sz="quarter" idx="16"/>
          </p:nvPr>
        </p:nvSpPr>
        <p:spPr>
          <a:xfrm>
            <a:off x="432001" y="1416667"/>
            <a:ext cx="11327399" cy="2092880"/>
          </a:xfrm>
        </p:spPr>
        <p:txBody>
          <a:bodyPr wrap="square">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5" name="Picture 14">
            <a:extLst>
              <a:ext uri="{FF2B5EF4-FFF2-40B4-BE49-F238E27FC236}">
                <a16:creationId xmlns:a16="http://schemas.microsoft.com/office/drawing/2014/main" id="{F71F1E83-4FFA-C548-AFA3-4B29E7AD98EA}"/>
              </a:ext>
            </a:extLst>
          </p:cNvPr>
          <p:cNvPicPr>
            <a:picLocks noChangeAspect="1"/>
          </p:cNvPicPr>
          <p:nvPr/>
        </p:nvPicPr>
        <p:blipFill>
          <a:blip r:embed="rId3"/>
          <a:stretch>
            <a:fillRect/>
          </a:stretch>
        </p:blipFill>
        <p:spPr>
          <a:xfrm>
            <a:off x="0" y="5816600"/>
            <a:ext cx="12192000" cy="1041400"/>
          </a:xfrm>
          <a:prstGeom prst="rect">
            <a:avLst/>
          </a:prstGeom>
        </p:spPr>
      </p:pic>
    </p:spTree>
    <p:extLst>
      <p:ext uri="{BB962C8B-B14F-4D97-AF65-F5344CB8AC3E}">
        <p14:creationId xmlns:p14="http://schemas.microsoft.com/office/powerpoint/2010/main" val="3227561725"/>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userDrawn="1">
  <p:cSld name="Success 2020">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265DB93-84BA-6F4E-867A-6C9DDF392ED2}"/>
              </a:ext>
            </a:extLst>
          </p:cNvPr>
          <p:cNvPicPr>
            <a:picLocks noChangeAspect="1"/>
          </p:cNvPicPr>
          <p:nvPr userDrawn="1"/>
        </p:nvPicPr>
        <p:blipFill>
          <a:blip r:embed="rId2"/>
          <a:srcRect/>
          <a:stretch/>
        </p:blipFill>
        <p:spPr>
          <a:xfrm>
            <a:off x="0" y="14088"/>
            <a:ext cx="12192000" cy="6843912"/>
          </a:xfrm>
          <a:prstGeom prst="rect">
            <a:avLst/>
          </a:prstGeom>
        </p:spPr>
      </p:pic>
      <p:sp>
        <p:nvSpPr>
          <p:cNvPr id="3" name="Title 1">
            <a:extLst>
              <a:ext uri="{FF2B5EF4-FFF2-40B4-BE49-F238E27FC236}">
                <a16:creationId xmlns:a16="http://schemas.microsoft.com/office/drawing/2014/main" id="{D55661EB-4104-4747-B2EB-2D0E05A2DD4D}"/>
              </a:ext>
            </a:extLst>
          </p:cNvPr>
          <p:cNvSpPr>
            <a:spLocks noGrp="1"/>
          </p:cNvSpPr>
          <p:nvPr>
            <p:ph type="title"/>
          </p:nvPr>
        </p:nvSpPr>
        <p:spPr>
          <a:xfrm>
            <a:off x="627025" y="560117"/>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a:t>
            </a:r>
            <a:endParaRPr lang="en-US" dirty="0"/>
          </a:p>
        </p:txBody>
      </p:sp>
      <p:sp>
        <p:nvSpPr>
          <p:cNvPr id="8" name="Text Placeholder 11">
            <a:extLst>
              <a:ext uri="{FF2B5EF4-FFF2-40B4-BE49-F238E27FC236}">
                <a16:creationId xmlns:a16="http://schemas.microsoft.com/office/drawing/2014/main" id="{4CCEDE6E-3C12-1C43-A880-0B6F1300F28C}"/>
              </a:ext>
            </a:extLst>
          </p:cNvPr>
          <p:cNvSpPr>
            <a:spLocks noGrp="1"/>
          </p:cNvSpPr>
          <p:nvPr>
            <p:ph type="body" sz="quarter" idx="11"/>
          </p:nvPr>
        </p:nvSpPr>
        <p:spPr>
          <a:xfrm>
            <a:off x="968440"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2">
            <a:extLst>
              <a:ext uri="{FF2B5EF4-FFF2-40B4-BE49-F238E27FC236}">
                <a16:creationId xmlns:a16="http://schemas.microsoft.com/office/drawing/2014/main" id="{CE6029B3-1496-8845-A0B4-692DF4171963}"/>
              </a:ext>
            </a:extLst>
          </p:cNvPr>
          <p:cNvSpPr>
            <a:spLocks noGrp="1"/>
          </p:cNvSpPr>
          <p:nvPr>
            <p:ph type="body" sz="quarter" idx="15"/>
          </p:nvPr>
        </p:nvSpPr>
        <p:spPr>
          <a:xfrm>
            <a:off x="1573212" y="1198563"/>
            <a:ext cx="3968051" cy="620712"/>
          </a:xfrm>
          <a:prstGeom prst="rect">
            <a:avLst/>
          </a:prstGeom>
        </p:spPr>
        <p:txBody>
          <a:bodyPr/>
          <a:lstStyle>
            <a:lvl1pPr marL="0" indent="0">
              <a:buNone/>
              <a:defRPr sz="2200" b="0" i="0">
                <a:solidFill>
                  <a:srgbClr val="FFBF22"/>
                </a:solidFill>
                <a:latin typeface="Helvetica Neue LT Std 65 Medium" panose="020B0604020202020204" pitchFamily="34" charset="0"/>
              </a:defRPr>
            </a:lvl1pPr>
            <a:lvl2pPr marL="457189" indent="0">
              <a:buNone/>
              <a:defRPr b="0" i="0">
                <a:solidFill>
                  <a:srgbClr val="E8BC28"/>
                </a:solidFill>
                <a:latin typeface="Helvetica Neue LT Std 65 Medium" panose="020B0604020202020204" pitchFamily="34" charset="0"/>
              </a:defRPr>
            </a:lvl2pPr>
            <a:lvl3pPr marL="914377" indent="0">
              <a:buNone/>
              <a:defRPr b="0" i="0">
                <a:solidFill>
                  <a:srgbClr val="E8BC28"/>
                </a:solidFill>
                <a:latin typeface="Helvetica Neue LT Std 65 Medium" panose="020B0604020202020204" pitchFamily="34" charset="0"/>
              </a:defRPr>
            </a:lvl3pPr>
            <a:lvl4pPr marL="1371566" indent="0">
              <a:buNone/>
              <a:defRPr b="0" i="0">
                <a:solidFill>
                  <a:srgbClr val="E8BC28"/>
                </a:solidFill>
                <a:latin typeface="Helvetica Neue LT Std 65 Medium" panose="020B0604020202020204" pitchFamily="34" charset="0"/>
              </a:defRPr>
            </a:lvl4pPr>
            <a:lvl5pPr marL="1828755" indent="0">
              <a:buNone/>
              <a:defRPr b="0" i="0">
                <a:solidFill>
                  <a:srgbClr val="E8BC28"/>
                </a:solidFill>
                <a:latin typeface="Helvetica Neue LT Std 65 Medium" panose="020B0604020202020204" pitchFamily="34" charset="0"/>
              </a:defRPr>
            </a:lvl5pPr>
          </a:lstStyle>
          <a:p>
            <a:pPr lvl="0"/>
            <a:r>
              <a:rPr lang="en-GB" dirty="0"/>
              <a:t>Click to edit Master</a:t>
            </a:r>
            <a:endParaRPr lang="en-US" dirty="0"/>
          </a:p>
        </p:txBody>
      </p:sp>
      <p:pic>
        <p:nvPicPr>
          <p:cNvPr id="12" name="Picture 11">
            <a:extLst>
              <a:ext uri="{FF2B5EF4-FFF2-40B4-BE49-F238E27FC236}">
                <a16:creationId xmlns:a16="http://schemas.microsoft.com/office/drawing/2014/main" id="{F7F9FA82-BB7B-3442-B78C-206C929B4ECB}"/>
              </a:ext>
            </a:extLst>
          </p:cNvPr>
          <p:cNvPicPr>
            <a:picLocks noChangeAspect="1"/>
          </p:cNvPicPr>
          <p:nvPr userDrawn="1"/>
        </p:nvPicPr>
        <p:blipFill>
          <a:blip r:embed="rId3"/>
          <a:stretch>
            <a:fillRect/>
          </a:stretch>
        </p:blipFill>
        <p:spPr>
          <a:xfrm>
            <a:off x="0" y="5816600"/>
            <a:ext cx="12192000" cy="1041400"/>
          </a:xfrm>
          <a:prstGeom prst="rect">
            <a:avLst/>
          </a:prstGeom>
        </p:spPr>
      </p:pic>
      <p:sp>
        <p:nvSpPr>
          <p:cNvPr id="14" name="Text Placeholder 11">
            <a:extLst>
              <a:ext uri="{FF2B5EF4-FFF2-40B4-BE49-F238E27FC236}">
                <a16:creationId xmlns:a16="http://schemas.microsoft.com/office/drawing/2014/main" id="{89013AE0-A7CE-7547-8EEA-81CCF43E43E2}"/>
              </a:ext>
            </a:extLst>
          </p:cNvPr>
          <p:cNvSpPr>
            <a:spLocks noGrp="1"/>
          </p:cNvSpPr>
          <p:nvPr>
            <p:ph type="body" sz="quarter" idx="16"/>
          </p:nvPr>
        </p:nvSpPr>
        <p:spPr>
          <a:xfrm>
            <a:off x="6427195"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5" name="Text Placeholder 11">
            <a:extLst>
              <a:ext uri="{FF2B5EF4-FFF2-40B4-BE49-F238E27FC236}">
                <a16:creationId xmlns:a16="http://schemas.microsoft.com/office/drawing/2014/main" id="{9CD27893-F0D0-1A45-9332-495EA803DFB0}"/>
              </a:ext>
            </a:extLst>
          </p:cNvPr>
          <p:cNvSpPr>
            <a:spLocks noGrp="1"/>
          </p:cNvSpPr>
          <p:nvPr>
            <p:ph type="body" sz="quarter" idx="17"/>
          </p:nvPr>
        </p:nvSpPr>
        <p:spPr>
          <a:xfrm>
            <a:off x="3732860" y="4873750"/>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6" name="Text Placeholder 11">
            <a:extLst>
              <a:ext uri="{FF2B5EF4-FFF2-40B4-BE49-F238E27FC236}">
                <a16:creationId xmlns:a16="http://schemas.microsoft.com/office/drawing/2014/main" id="{993E37F8-8A43-B148-B157-E7E2E1E6C38C}"/>
              </a:ext>
            </a:extLst>
          </p:cNvPr>
          <p:cNvSpPr>
            <a:spLocks noGrp="1"/>
          </p:cNvSpPr>
          <p:nvPr>
            <p:ph type="body" sz="quarter" idx="18"/>
          </p:nvPr>
        </p:nvSpPr>
        <p:spPr>
          <a:xfrm>
            <a:off x="9173817" y="4873751"/>
            <a:ext cx="2180184" cy="966931"/>
          </a:xfrm>
          <a:prstGeom prst="rect">
            <a:avLst/>
          </a:prstGeom>
          <a:ln>
            <a:noFill/>
          </a:ln>
        </p:spPr>
        <p:txBody>
          <a:bodyPr/>
          <a:lstStyle>
            <a:lvl1pPr marL="0" indent="0" algn="ctr">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00065383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a:xfrm>
            <a:off x="462847" y="1414222"/>
            <a:ext cx="11266309" cy="209262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defTabSz="554478">
              <a:defRPr/>
            </a:pPr>
            <a:fld id="{6E983326-A70F-4957-A3ED-4F2F5C0FDFC2}" type="datetime1">
              <a:rPr lang="en-US" sz="1092" smtClean="0">
                <a:solidFill>
                  <a:srgbClr val="454545"/>
                </a:solidFill>
              </a:rPr>
              <a:pPr defTabSz="554478">
                <a:defRPr/>
              </a:pPr>
              <a:t>11/26/2020</a:t>
            </a:fld>
            <a:endParaRPr lang="en-US" sz="1092" dirty="0">
              <a:solidFill>
                <a:srgbClr val="454545"/>
              </a:solidFill>
            </a:endParaRPr>
          </a:p>
        </p:txBody>
      </p:sp>
      <p:sp>
        <p:nvSpPr>
          <p:cNvPr id="5" name="Rectangle 5"/>
          <p:cNvSpPr>
            <a:spLocks noGrp="1" noChangeArrowheads="1"/>
          </p:cNvSpPr>
          <p:nvPr>
            <p:ph type="ftr" sz="quarter" idx="11"/>
          </p:nvPr>
        </p:nvSpPr>
        <p:spPr>
          <a:ln/>
        </p:spPr>
        <p:txBody>
          <a:bodyPr/>
          <a:lstStyle>
            <a:lvl1pPr>
              <a:defRPr/>
            </a:lvl1pPr>
          </a:lstStyle>
          <a:p>
            <a:pPr defTabSz="554478">
              <a:defRPr/>
            </a:pPr>
            <a:endParaRPr lang="en-US" sz="1092" dirty="0">
              <a:solidFill>
                <a:srgbClr val="454545"/>
              </a:solidFill>
            </a:endParaRPr>
          </a:p>
        </p:txBody>
      </p:sp>
      <p:sp>
        <p:nvSpPr>
          <p:cNvPr id="6" name="Rectangle 6"/>
          <p:cNvSpPr>
            <a:spLocks noGrp="1" noChangeArrowheads="1"/>
          </p:cNvSpPr>
          <p:nvPr>
            <p:ph type="sldNum" sz="quarter" idx="12"/>
          </p:nvPr>
        </p:nvSpPr>
        <p:spPr>
          <a:ln/>
        </p:spPr>
        <p:txBody>
          <a:bodyPr/>
          <a:lstStyle>
            <a:lvl1pPr>
              <a:defRPr/>
            </a:lvl1pPr>
          </a:lstStyle>
          <a:p>
            <a:pPr defTabSz="554478">
              <a:defRPr/>
            </a:pPr>
            <a:fld id="{15D2633F-9E37-4580-B197-799DECA1053C}" type="slidenum">
              <a:rPr lang="en-US" altLang="en-US" sz="1092" smtClean="0">
                <a:solidFill>
                  <a:srgbClr val="454545"/>
                </a:solidFill>
              </a:rPr>
              <a:pPr defTabSz="554478">
                <a:defRPr/>
              </a:pPr>
              <a:t>‹#›</a:t>
            </a:fld>
            <a:endParaRPr lang="en-US" altLang="en-US" sz="1092" dirty="0">
              <a:solidFill>
                <a:srgbClr val="454545"/>
              </a:solidFill>
            </a:endParaRPr>
          </a:p>
        </p:txBody>
      </p:sp>
    </p:spTree>
    <p:extLst>
      <p:ext uri="{BB962C8B-B14F-4D97-AF65-F5344CB8AC3E}">
        <p14:creationId xmlns:p14="http://schemas.microsoft.com/office/powerpoint/2010/main" val="245044432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0822B-4360-F14B-B55B-2D0306F62B4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CD06DA2E-B613-4946-ADEE-C88A4A240F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431F407-3692-3745-BFFA-A0BF309C9C1C}"/>
              </a:ext>
            </a:extLst>
          </p:cNvPr>
          <p:cNvSpPr>
            <a:spLocks noGrp="1"/>
          </p:cNvSpPr>
          <p:nvPr>
            <p:ph type="dt" sz="half" idx="10"/>
          </p:nvPr>
        </p:nvSpPr>
        <p:spPr/>
        <p:txBody>
          <a:bodyPr/>
          <a:lstStyle/>
          <a:p>
            <a:fld id="{1D16A791-F316-2046-87D5-FE464BA318EF}" type="datetimeFigureOut">
              <a:rPr lang="en-US" smtClean="0"/>
              <a:t>11/26/2020</a:t>
            </a:fld>
            <a:endParaRPr lang="en-US" dirty="0"/>
          </a:p>
        </p:txBody>
      </p:sp>
      <p:sp>
        <p:nvSpPr>
          <p:cNvPr id="5" name="Footer Placeholder 4">
            <a:extLst>
              <a:ext uri="{FF2B5EF4-FFF2-40B4-BE49-F238E27FC236}">
                <a16:creationId xmlns:a16="http://schemas.microsoft.com/office/drawing/2014/main" id="{7315F847-ADB5-6242-B858-2FB18E6065E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647029A-908F-FD48-9A26-2DE4D38498A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43476157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CEAEB-6DC3-3542-9480-B6D3E028BCD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AA20E8A-16DD-B942-B4A4-42DF145A754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3768B85-CFA2-384C-B493-44E757675127}"/>
              </a:ext>
            </a:extLst>
          </p:cNvPr>
          <p:cNvSpPr>
            <a:spLocks noGrp="1"/>
          </p:cNvSpPr>
          <p:nvPr>
            <p:ph type="dt" sz="half" idx="10"/>
          </p:nvPr>
        </p:nvSpPr>
        <p:spPr/>
        <p:txBody>
          <a:bodyPr/>
          <a:lstStyle/>
          <a:p>
            <a:fld id="{1D16A791-F316-2046-87D5-FE464BA318EF}" type="datetimeFigureOut">
              <a:rPr lang="en-US" smtClean="0"/>
              <a:t>11/26/2020</a:t>
            </a:fld>
            <a:endParaRPr lang="en-US" dirty="0"/>
          </a:p>
        </p:txBody>
      </p:sp>
      <p:sp>
        <p:nvSpPr>
          <p:cNvPr id="5" name="Footer Placeholder 4">
            <a:extLst>
              <a:ext uri="{FF2B5EF4-FFF2-40B4-BE49-F238E27FC236}">
                <a16:creationId xmlns:a16="http://schemas.microsoft.com/office/drawing/2014/main" id="{B6C3BF09-8F93-1441-A4DA-0CAFF7D8CCE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BE40BCF-D7D4-0F4A-A492-E4FA90DCEE67}"/>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236614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_Intro_Copy">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497523" y="2298492"/>
            <a:ext cx="4754880" cy="637747"/>
          </a:xfrm>
          <a:prstGeom prst="rect">
            <a:avLst/>
          </a:prstGeom>
          <a:ln>
            <a:noFill/>
          </a:ln>
        </p:spPr>
        <p:txBody>
          <a:bodyPr/>
          <a:lstStyle>
            <a:lvl1pPr marL="0" indent="0">
              <a:buNone/>
              <a:defRPr sz="1400" b="0" i="0">
                <a:solidFill>
                  <a:srgbClr val="FFBF22"/>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497523" y="3291081"/>
            <a:ext cx="8371840" cy="2050789"/>
          </a:xfrm>
          <a:prstGeom prst="rect">
            <a:avLst/>
          </a:prstGeom>
          <a:ln>
            <a:noFill/>
          </a:ln>
        </p:spPr>
        <p:txBody>
          <a:bodyPr numCol="2"/>
          <a:lstStyle>
            <a:lvl1pPr marL="0" indent="0">
              <a:buNone/>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5" name="Picture 4">
            <a:extLst>
              <a:ext uri="{FF2B5EF4-FFF2-40B4-BE49-F238E27FC236}">
                <a16:creationId xmlns:a16="http://schemas.microsoft.com/office/drawing/2014/main" id="{D3E91914-15F0-C444-9769-0EC96228BFAC}"/>
              </a:ext>
            </a:extLst>
          </p:cNvPr>
          <p:cNvPicPr>
            <a:picLocks noChangeAspect="1"/>
          </p:cNvPicPr>
          <p:nvPr/>
        </p:nvPicPr>
        <p:blipFill>
          <a:blip r:embed="rId2"/>
          <a:stretch>
            <a:fillRect/>
          </a:stretch>
        </p:blipFill>
        <p:spPr>
          <a:xfrm>
            <a:off x="0" y="5816600"/>
            <a:ext cx="12192000" cy="1041400"/>
          </a:xfrm>
          <a:prstGeom prst="rect">
            <a:avLst/>
          </a:prstGeom>
        </p:spPr>
      </p:pic>
    </p:spTree>
    <p:extLst>
      <p:ext uri="{BB962C8B-B14F-4D97-AF65-F5344CB8AC3E}">
        <p14:creationId xmlns:p14="http://schemas.microsoft.com/office/powerpoint/2010/main" val="270677939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0C8A5-F65E-DB42-AA4F-1D0FA9B325B0}"/>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2E8CEEA-864C-CF46-B568-86ABD54077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CA0C6BB-6CC7-9048-9741-E20EF239D118}"/>
              </a:ext>
            </a:extLst>
          </p:cNvPr>
          <p:cNvSpPr>
            <a:spLocks noGrp="1"/>
          </p:cNvSpPr>
          <p:nvPr>
            <p:ph type="dt" sz="half" idx="10"/>
          </p:nvPr>
        </p:nvSpPr>
        <p:spPr/>
        <p:txBody>
          <a:bodyPr/>
          <a:lstStyle/>
          <a:p>
            <a:fld id="{1D16A791-F316-2046-87D5-FE464BA318EF}" type="datetimeFigureOut">
              <a:rPr lang="en-US" smtClean="0"/>
              <a:t>11/26/2020</a:t>
            </a:fld>
            <a:endParaRPr lang="en-US" dirty="0"/>
          </a:p>
        </p:txBody>
      </p:sp>
      <p:sp>
        <p:nvSpPr>
          <p:cNvPr id="5" name="Footer Placeholder 4">
            <a:extLst>
              <a:ext uri="{FF2B5EF4-FFF2-40B4-BE49-F238E27FC236}">
                <a16:creationId xmlns:a16="http://schemas.microsoft.com/office/drawing/2014/main" id="{2C8C480C-600F-D74C-B673-D61A2D3C7A9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E39D67A-57DD-9C4B-ACEE-DEEAD6200D5F}"/>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338185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82C0E-7772-7840-8715-15C603BDB88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590037C7-F4FE-6346-983D-09CC0D41599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D5AAE32-7479-E448-AFD0-A75A2F74808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96F9F98B-6A4B-1544-8AA2-C075F8DFFD95}"/>
              </a:ext>
            </a:extLst>
          </p:cNvPr>
          <p:cNvSpPr>
            <a:spLocks noGrp="1"/>
          </p:cNvSpPr>
          <p:nvPr>
            <p:ph type="dt" sz="half" idx="10"/>
          </p:nvPr>
        </p:nvSpPr>
        <p:spPr/>
        <p:txBody>
          <a:bodyPr/>
          <a:lstStyle/>
          <a:p>
            <a:fld id="{1D16A791-F316-2046-87D5-FE464BA318EF}" type="datetimeFigureOut">
              <a:rPr lang="en-US" smtClean="0"/>
              <a:t>11/26/2020</a:t>
            </a:fld>
            <a:endParaRPr lang="en-US" dirty="0"/>
          </a:p>
        </p:txBody>
      </p:sp>
      <p:sp>
        <p:nvSpPr>
          <p:cNvPr id="6" name="Footer Placeholder 5">
            <a:extLst>
              <a:ext uri="{FF2B5EF4-FFF2-40B4-BE49-F238E27FC236}">
                <a16:creationId xmlns:a16="http://schemas.microsoft.com/office/drawing/2014/main" id="{2B520516-477D-B940-A1CD-B3AEFEBB70F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DBA7A84-2D64-7443-9C2F-BB8E196060A5}"/>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48672407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F4FCD-8ED2-EE43-8B96-25DF5698E5F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87A5A689-234B-CA4D-AF41-C76E3E2AAFF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B40161BA-430C-DB44-A614-166457B5641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214A8B2-628C-584F-8A5D-F69C8DFEA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10C80BA-3DFA-5D44-8157-F51D5F1B8A1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30BFB669-2DB0-4846-BDF7-FE3D6DB74C83}"/>
              </a:ext>
            </a:extLst>
          </p:cNvPr>
          <p:cNvSpPr>
            <a:spLocks noGrp="1"/>
          </p:cNvSpPr>
          <p:nvPr>
            <p:ph type="dt" sz="half" idx="10"/>
          </p:nvPr>
        </p:nvSpPr>
        <p:spPr/>
        <p:txBody>
          <a:bodyPr/>
          <a:lstStyle/>
          <a:p>
            <a:fld id="{1D16A791-F316-2046-87D5-FE464BA318EF}" type="datetimeFigureOut">
              <a:rPr lang="en-US" smtClean="0"/>
              <a:t>11/26/2020</a:t>
            </a:fld>
            <a:endParaRPr lang="en-US" dirty="0"/>
          </a:p>
        </p:txBody>
      </p:sp>
      <p:sp>
        <p:nvSpPr>
          <p:cNvPr id="8" name="Footer Placeholder 7">
            <a:extLst>
              <a:ext uri="{FF2B5EF4-FFF2-40B4-BE49-F238E27FC236}">
                <a16:creationId xmlns:a16="http://schemas.microsoft.com/office/drawing/2014/main" id="{F719D54D-A01A-524A-8699-0728230EC2A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5123A1B0-937F-2E46-9073-ABA171708159}"/>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170969739"/>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42469-AB4F-5040-A62D-B6A7ADD5D1CE}"/>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5E4B596-FAD7-3F4C-94F2-C2E0B638A406}"/>
              </a:ext>
            </a:extLst>
          </p:cNvPr>
          <p:cNvSpPr>
            <a:spLocks noGrp="1"/>
          </p:cNvSpPr>
          <p:nvPr>
            <p:ph type="dt" sz="half" idx="10"/>
          </p:nvPr>
        </p:nvSpPr>
        <p:spPr/>
        <p:txBody>
          <a:bodyPr/>
          <a:lstStyle/>
          <a:p>
            <a:fld id="{1D16A791-F316-2046-87D5-FE464BA318EF}" type="datetimeFigureOut">
              <a:rPr lang="en-US" smtClean="0"/>
              <a:t>11/26/2020</a:t>
            </a:fld>
            <a:endParaRPr lang="en-US" dirty="0"/>
          </a:p>
        </p:txBody>
      </p:sp>
      <p:sp>
        <p:nvSpPr>
          <p:cNvPr id="4" name="Footer Placeholder 3">
            <a:extLst>
              <a:ext uri="{FF2B5EF4-FFF2-40B4-BE49-F238E27FC236}">
                <a16:creationId xmlns:a16="http://schemas.microsoft.com/office/drawing/2014/main" id="{A1329402-4C9A-5B42-9B07-C38D7EC5583B}"/>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71FAB7D-7B39-AA46-802F-A8FEFB2F8E0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27584737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44B70A-30C2-1348-96BB-863B3D372E10}"/>
              </a:ext>
            </a:extLst>
          </p:cNvPr>
          <p:cNvSpPr>
            <a:spLocks noGrp="1"/>
          </p:cNvSpPr>
          <p:nvPr>
            <p:ph type="dt" sz="half" idx="10"/>
          </p:nvPr>
        </p:nvSpPr>
        <p:spPr/>
        <p:txBody>
          <a:bodyPr/>
          <a:lstStyle/>
          <a:p>
            <a:fld id="{1D16A791-F316-2046-87D5-FE464BA318EF}" type="datetimeFigureOut">
              <a:rPr lang="en-US" smtClean="0"/>
              <a:t>11/26/2020</a:t>
            </a:fld>
            <a:endParaRPr lang="en-US" dirty="0"/>
          </a:p>
        </p:txBody>
      </p:sp>
      <p:sp>
        <p:nvSpPr>
          <p:cNvPr id="3" name="Footer Placeholder 2">
            <a:extLst>
              <a:ext uri="{FF2B5EF4-FFF2-40B4-BE49-F238E27FC236}">
                <a16:creationId xmlns:a16="http://schemas.microsoft.com/office/drawing/2014/main" id="{6965E792-344D-FB40-AA10-F10837093696}"/>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B65BB02C-5BDE-2641-BC0A-064C1189FB92}"/>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30652355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A75B7-71BF-A047-88E3-53EF41413F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B2DC888-7134-E04C-95D8-F7FE8D4B8C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62F1A79-7F33-7C40-94F3-09EC39CC14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5A330F9-358A-9544-9DD2-740AC39154A9}"/>
              </a:ext>
            </a:extLst>
          </p:cNvPr>
          <p:cNvSpPr>
            <a:spLocks noGrp="1"/>
          </p:cNvSpPr>
          <p:nvPr>
            <p:ph type="dt" sz="half" idx="10"/>
          </p:nvPr>
        </p:nvSpPr>
        <p:spPr/>
        <p:txBody>
          <a:bodyPr/>
          <a:lstStyle/>
          <a:p>
            <a:fld id="{1D16A791-F316-2046-87D5-FE464BA318EF}" type="datetimeFigureOut">
              <a:rPr lang="en-US" smtClean="0"/>
              <a:t>11/26/2020</a:t>
            </a:fld>
            <a:endParaRPr lang="en-US" dirty="0"/>
          </a:p>
        </p:txBody>
      </p:sp>
      <p:sp>
        <p:nvSpPr>
          <p:cNvPr id="6" name="Footer Placeholder 5">
            <a:extLst>
              <a:ext uri="{FF2B5EF4-FFF2-40B4-BE49-F238E27FC236}">
                <a16:creationId xmlns:a16="http://schemas.microsoft.com/office/drawing/2014/main" id="{7B716174-A682-9948-88FA-A4472123407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EA9BEB07-9D65-DD41-A545-E3BD82C0219D}"/>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402161548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2BEB07-60EE-1545-9020-3C211B5C5C42}"/>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214CF85A-D1BF-A84D-8797-6F90A48A9B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A1066FB-FABF-3B46-8DF2-BE34AD793C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C8F1162-73FB-FC49-A3B6-D9672735DE34}"/>
              </a:ext>
            </a:extLst>
          </p:cNvPr>
          <p:cNvSpPr>
            <a:spLocks noGrp="1"/>
          </p:cNvSpPr>
          <p:nvPr>
            <p:ph type="dt" sz="half" idx="10"/>
          </p:nvPr>
        </p:nvSpPr>
        <p:spPr/>
        <p:txBody>
          <a:bodyPr/>
          <a:lstStyle/>
          <a:p>
            <a:fld id="{1D16A791-F316-2046-87D5-FE464BA318EF}" type="datetimeFigureOut">
              <a:rPr lang="en-US" smtClean="0"/>
              <a:t>11/26/2020</a:t>
            </a:fld>
            <a:endParaRPr lang="en-US" dirty="0"/>
          </a:p>
        </p:txBody>
      </p:sp>
      <p:sp>
        <p:nvSpPr>
          <p:cNvPr id="6" name="Footer Placeholder 5">
            <a:extLst>
              <a:ext uri="{FF2B5EF4-FFF2-40B4-BE49-F238E27FC236}">
                <a16:creationId xmlns:a16="http://schemas.microsoft.com/office/drawing/2014/main" id="{1446DE8D-3BD1-8641-9D9E-4FA15B1A60D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7AB4883-85B4-9445-A223-9624A6A070E3}"/>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77900058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2EF98-FC58-2140-9AFE-27D5E2AA499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F69D57C3-1C63-9447-AFB0-4AB83FDFC4C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DC114E-F9EE-3940-8DF8-20EC57F93C4F}"/>
              </a:ext>
            </a:extLst>
          </p:cNvPr>
          <p:cNvSpPr>
            <a:spLocks noGrp="1"/>
          </p:cNvSpPr>
          <p:nvPr>
            <p:ph type="dt" sz="half" idx="10"/>
          </p:nvPr>
        </p:nvSpPr>
        <p:spPr/>
        <p:txBody>
          <a:bodyPr/>
          <a:lstStyle/>
          <a:p>
            <a:fld id="{1D16A791-F316-2046-87D5-FE464BA318EF}" type="datetimeFigureOut">
              <a:rPr lang="en-US" smtClean="0"/>
              <a:t>11/26/2020</a:t>
            </a:fld>
            <a:endParaRPr lang="en-US" dirty="0"/>
          </a:p>
        </p:txBody>
      </p:sp>
      <p:sp>
        <p:nvSpPr>
          <p:cNvPr id="5" name="Footer Placeholder 4">
            <a:extLst>
              <a:ext uri="{FF2B5EF4-FFF2-40B4-BE49-F238E27FC236}">
                <a16:creationId xmlns:a16="http://schemas.microsoft.com/office/drawing/2014/main" id="{43F214CF-79D0-2546-B254-317E3104E28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BD56B3B-34C1-FC4B-A93E-9B15B28F251A}"/>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233885281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3B45026-8D98-D04B-ABDA-CE46E277283C}"/>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CB3F92F-1294-DB48-BF93-2EA171920B4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81EF0D70-67B3-4245-A4E8-A27D0DDECB95}"/>
              </a:ext>
            </a:extLst>
          </p:cNvPr>
          <p:cNvSpPr>
            <a:spLocks noGrp="1"/>
          </p:cNvSpPr>
          <p:nvPr>
            <p:ph type="dt" sz="half" idx="10"/>
          </p:nvPr>
        </p:nvSpPr>
        <p:spPr/>
        <p:txBody>
          <a:bodyPr/>
          <a:lstStyle/>
          <a:p>
            <a:fld id="{1D16A791-F316-2046-87D5-FE464BA318EF}" type="datetimeFigureOut">
              <a:rPr lang="en-US" smtClean="0"/>
              <a:t>11/26/2020</a:t>
            </a:fld>
            <a:endParaRPr lang="en-US" dirty="0"/>
          </a:p>
        </p:txBody>
      </p:sp>
      <p:sp>
        <p:nvSpPr>
          <p:cNvPr id="5" name="Footer Placeholder 4">
            <a:extLst>
              <a:ext uri="{FF2B5EF4-FFF2-40B4-BE49-F238E27FC236}">
                <a16:creationId xmlns:a16="http://schemas.microsoft.com/office/drawing/2014/main" id="{958A4D30-C83E-CE44-A367-8BBFB3D4BA3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FBAC2FB-76FD-4B49-B0ED-EB805ECECC8B}"/>
              </a:ext>
            </a:extLst>
          </p:cNvPr>
          <p:cNvSpPr>
            <a:spLocks noGrp="1"/>
          </p:cNvSpPr>
          <p:nvPr>
            <p:ph type="sldNum" sz="quarter" idx="12"/>
          </p:nvPr>
        </p:nvSpPr>
        <p:spPr/>
        <p:txBody>
          <a:bodyPr/>
          <a:lstStyle/>
          <a:p>
            <a:fld id="{15227484-AE73-8842-A104-636AE1E6D574}" type="slidenum">
              <a:rPr lang="en-US" smtClean="0"/>
              <a:t>‹#›</a:t>
            </a:fld>
            <a:endParaRPr lang="en-US" dirty="0"/>
          </a:p>
        </p:txBody>
      </p:sp>
    </p:spTree>
    <p:extLst>
      <p:ext uri="{BB962C8B-B14F-4D97-AF65-F5344CB8AC3E}">
        <p14:creationId xmlns:p14="http://schemas.microsoft.com/office/powerpoint/2010/main" val="393622597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DFCB02-94D7-46ED-9853-73FF5A9DCB9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225BAFCC-C48B-4AFA-A21D-79A325E847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7BC8297-F980-46AB-932D-30EBC698573B}"/>
              </a:ext>
            </a:extLst>
          </p:cNvPr>
          <p:cNvSpPr>
            <a:spLocks noGrp="1"/>
          </p:cNvSpPr>
          <p:nvPr>
            <p:ph type="dt" sz="half" idx="10"/>
          </p:nvPr>
        </p:nvSpPr>
        <p:spPr/>
        <p:txBody>
          <a:bodyPr/>
          <a:lstStyle/>
          <a:p>
            <a:fld id="{5C178149-7E51-4801-AA2C-E1A960E2371C}" type="datetimeFigureOut">
              <a:rPr lang="en-GB" smtClean="0"/>
              <a:t>26/11/2020</a:t>
            </a:fld>
            <a:endParaRPr lang="en-GB" dirty="0"/>
          </a:p>
        </p:txBody>
      </p:sp>
      <p:sp>
        <p:nvSpPr>
          <p:cNvPr id="5" name="Footer Placeholder 4">
            <a:extLst>
              <a:ext uri="{FF2B5EF4-FFF2-40B4-BE49-F238E27FC236}">
                <a16:creationId xmlns:a16="http://schemas.microsoft.com/office/drawing/2014/main" id="{1D8089BF-C84F-425D-AC88-6EB388D152B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B59C81-5E6B-4A33-B421-28A06F881235}"/>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6298263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_Intro_Copyx3">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9CE9245F-A54E-6D46-803F-FE1389E58235}"/>
              </a:ext>
            </a:extLst>
          </p:cNvPr>
          <p:cNvSpPr>
            <a:spLocks noGrp="1"/>
          </p:cNvSpPr>
          <p:nvPr>
            <p:ph type="body" sz="quarter" idx="11"/>
          </p:nvPr>
        </p:nvSpPr>
        <p:spPr>
          <a:xfrm>
            <a:off x="592143"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8" name="Title 1">
            <a:extLst>
              <a:ext uri="{FF2B5EF4-FFF2-40B4-BE49-F238E27FC236}">
                <a16:creationId xmlns:a16="http://schemas.microsoft.com/office/drawing/2014/main" id="{929765F6-EDB2-2A42-BBCA-10A614DAE0FA}"/>
              </a:ext>
            </a:extLst>
          </p:cNvPr>
          <p:cNvSpPr>
            <a:spLocks noGrp="1"/>
          </p:cNvSpPr>
          <p:nvPr>
            <p:ph type="title"/>
          </p:nvPr>
        </p:nvSpPr>
        <p:spPr>
          <a:xfrm>
            <a:off x="497523" y="780175"/>
            <a:ext cx="5043199" cy="637747"/>
          </a:xfrm>
          <a:prstGeom prst="rect">
            <a:avLst/>
          </a:prstGeom>
        </p:spPr>
        <p:txBody>
          <a:bodyPr anchor="t"/>
          <a:lstStyle>
            <a:lvl1pPr>
              <a:defRPr sz="4400" b="0" i="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dirty="0"/>
              <a:t>Click to edit Master title style</a:t>
            </a:r>
            <a:endParaRPr lang="en-US" dirty="0"/>
          </a:p>
        </p:txBody>
      </p:sp>
      <p:sp>
        <p:nvSpPr>
          <p:cNvPr id="10" name="Text Placeholder 11">
            <a:extLst>
              <a:ext uri="{FF2B5EF4-FFF2-40B4-BE49-F238E27FC236}">
                <a16:creationId xmlns:a16="http://schemas.microsoft.com/office/drawing/2014/main" id="{A677CB7A-1D72-1E45-BBB9-C15092A5C372}"/>
              </a:ext>
            </a:extLst>
          </p:cNvPr>
          <p:cNvSpPr>
            <a:spLocks noGrp="1"/>
          </p:cNvSpPr>
          <p:nvPr>
            <p:ph type="body" sz="quarter" idx="12"/>
          </p:nvPr>
        </p:nvSpPr>
        <p:spPr>
          <a:xfrm>
            <a:off x="59214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pic>
        <p:nvPicPr>
          <p:cNvPr id="11" name="Picture 10">
            <a:extLst>
              <a:ext uri="{FF2B5EF4-FFF2-40B4-BE49-F238E27FC236}">
                <a16:creationId xmlns:a16="http://schemas.microsoft.com/office/drawing/2014/main" id="{14DB0147-8AA3-3045-A01D-480E4B926D6A}"/>
              </a:ext>
            </a:extLst>
          </p:cNvPr>
          <p:cNvPicPr>
            <a:picLocks noChangeAspect="1"/>
          </p:cNvPicPr>
          <p:nvPr/>
        </p:nvPicPr>
        <p:blipFill>
          <a:blip r:embed="rId2"/>
          <a:stretch>
            <a:fillRect/>
          </a:stretch>
        </p:blipFill>
        <p:spPr>
          <a:xfrm>
            <a:off x="0" y="5816600"/>
            <a:ext cx="12192000" cy="1041400"/>
          </a:xfrm>
          <a:prstGeom prst="rect">
            <a:avLst/>
          </a:prstGeom>
        </p:spPr>
      </p:pic>
      <p:sp>
        <p:nvSpPr>
          <p:cNvPr id="7" name="Text Placeholder 11">
            <a:extLst>
              <a:ext uri="{FF2B5EF4-FFF2-40B4-BE49-F238E27FC236}">
                <a16:creationId xmlns:a16="http://schemas.microsoft.com/office/drawing/2014/main" id="{DEA4372F-A8FE-304D-BEEF-9B1F4366F1F7}"/>
              </a:ext>
            </a:extLst>
          </p:cNvPr>
          <p:cNvSpPr>
            <a:spLocks noGrp="1"/>
          </p:cNvSpPr>
          <p:nvPr>
            <p:ph type="body" sz="quarter" idx="13"/>
          </p:nvPr>
        </p:nvSpPr>
        <p:spPr>
          <a:xfrm>
            <a:off x="4446513"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9" name="Text Placeholder 11">
            <a:extLst>
              <a:ext uri="{FF2B5EF4-FFF2-40B4-BE49-F238E27FC236}">
                <a16:creationId xmlns:a16="http://schemas.microsoft.com/office/drawing/2014/main" id="{E16F508C-C8C7-E649-9929-A87F4FD3E22F}"/>
              </a:ext>
            </a:extLst>
          </p:cNvPr>
          <p:cNvSpPr>
            <a:spLocks noGrp="1"/>
          </p:cNvSpPr>
          <p:nvPr>
            <p:ph type="body" sz="quarter" idx="14"/>
          </p:nvPr>
        </p:nvSpPr>
        <p:spPr>
          <a:xfrm>
            <a:off x="8300882" y="3078866"/>
            <a:ext cx="3298973" cy="2050789"/>
          </a:xfrm>
          <a:prstGeom prst="rect">
            <a:avLst/>
          </a:prstGeom>
          <a:ln>
            <a:noFill/>
          </a:ln>
        </p:spPr>
        <p:txBody>
          <a:bodyPr lIns="0" numCol="1"/>
          <a:lstStyle>
            <a:lvl1pPr marL="171450" indent="-171450">
              <a:buFont typeface="Arial" panose="020B0604020202020204" pitchFamily="34" charset="0"/>
              <a:buChar char="•"/>
              <a:defRPr sz="1200" b="0" i="0">
                <a:solidFill>
                  <a:schemeClr val="tx1">
                    <a:lumMod val="65000"/>
                    <a:lumOff val="35000"/>
                  </a:schemeClr>
                </a:solidFill>
                <a:latin typeface="Helvetica Neue LT Std 45 Light" panose="020B0403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2" name="Text Placeholder 11">
            <a:extLst>
              <a:ext uri="{FF2B5EF4-FFF2-40B4-BE49-F238E27FC236}">
                <a16:creationId xmlns:a16="http://schemas.microsoft.com/office/drawing/2014/main" id="{B2CF9473-1903-994F-B99C-D29984D129C3}"/>
              </a:ext>
            </a:extLst>
          </p:cNvPr>
          <p:cNvSpPr>
            <a:spLocks noGrp="1"/>
          </p:cNvSpPr>
          <p:nvPr>
            <p:ph type="body" sz="quarter" idx="15"/>
          </p:nvPr>
        </p:nvSpPr>
        <p:spPr>
          <a:xfrm>
            <a:off x="4434938"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
        <p:nvSpPr>
          <p:cNvPr id="13" name="Text Placeholder 11">
            <a:extLst>
              <a:ext uri="{FF2B5EF4-FFF2-40B4-BE49-F238E27FC236}">
                <a16:creationId xmlns:a16="http://schemas.microsoft.com/office/drawing/2014/main" id="{DE8310A5-8F15-B846-BB45-B7B8D709FBE8}"/>
              </a:ext>
            </a:extLst>
          </p:cNvPr>
          <p:cNvSpPr>
            <a:spLocks noGrp="1"/>
          </p:cNvSpPr>
          <p:nvPr>
            <p:ph type="body" sz="quarter" idx="16"/>
          </p:nvPr>
        </p:nvSpPr>
        <p:spPr>
          <a:xfrm>
            <a:off x="8300882" y="2496094"/>
            <a:ext cx="3298973" cy="506555"/>
          </a:xfrm>
          <a:prstGeom prst="rect">
            <a:avLst/>
          </a:prstGeom>
          <a:ln>
            <a:noFill/>
          </a:ln>
        </p:spPr>
        <p:txBody>
          <a:bodyPr lIns="0" anchor="b"/>
          <a:lstStyle>
            <a:lvl1pPr marL="0" indent="0">
              <a:buNone/>
              <a:defRPr sz="1400" b="1" i="1">
                <a:solidFill>
                  <a:srgbClr val="E75400"/>
                </a:solidFill>
                <a:latin typeface="Helvetica Neue LT Std 87 Heavy " panose="020B0604020202020204" pitchFamily="34" charset="0"/>
              </a:defRPr>
            </a:lvl1pPr>
            <a:lvl2pPr marL="457189" indent="0">
              <a:buFont typeface="Arial" panose="020B0604020202020204" pitchFamily="34" charset="0"/>
              <a:buNone/>
              <a:defRPr sz="1400" b="0" i="0">
                <a:ln>
                  <a:noFill/>
                </a:ln>
                <a:solidFill>
                  <a:srgbClr val="E8BC28"/>
                </a:solidFill>
                <a:latin typeface="Helvetica Neue LT Std 45 Light" panose="020B0403020202020204" pitchFamily="34" charset="0"/>
              </a:defRPr>
            </a:lvl2pPr>
            <a:lvl3pPr marL="914377" indent="0">
              <a:buFont typeface="Arial" panose="020B0604020202020204" pitchFamily="34" charset="0"/>
              <a:buNone/>
              <a:defRPr sz="1400" b="0" i="0">
                <a:solidFill>
                  <a:srgbClr val="E8BC28"/>
                </a:solidFill>
                <a:latin typeface="Helvetica Neue LT Std 45 Light" panose="020B0403020202020204" pitchFamily="34" charset="0"/>
              </a:defRPr>
            </a:lvl3pPr>
            <a:lvl4pPr marL="1371566" indent="0">
              <a:buFont typeface="Arial" panose="020B0604020202020204" pitchFamily="34" charset="0"/>
              <a:buNone/>
              <a:defRPr sz="1400" b="0" i="0">
                <a:solidFill>
                  <a:srgbClr val="E8BC28"/>
                </a:solidFill>
                <a:latin typeface="Helvetica Neue LT Std 45 Light" panose="020B0403020202020204" pitchFamily="34" charset="0"/>
              </a:defRPr>
            </a:lvl4pPr>
            <a:lvl5pPr marL="1828755" indent="0">
              <a:buNone/>
              <a:defRPr b="0" i="0">
                <a:latin typeface="Helvetica Neue LT Std 35 Thin" panose="020B0403020202020204" pitchFamily="34" charset="0"/>
              </a:defRPr>
            </a:lvl5pPr>
          </a:lstStyle>
          <a:p>
            <a:pPr lvl="0"/>
            <a:endParaRPr lang="en-US" dirty="0"/>
          </a:p>
        </p:txBody>
      </p:sp>
    </p:spTree>
    <p:extLst>
      <p:ext uri="{BB962C8B-B14F-4D97-AF65-F5344CB8AC3E}">
        <p14:creationId xmlns:p14="http://schemas.microsoft.com/office/powerpoint/2010/main" val="396758296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657878-2E24-45DC-A755-63834D13E1D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D96668-3858-4598-96F6-8D28C539A18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109857F-8655-45E4-A908-8EAF390841A1}"/>
              </a:ext>
            </a:extLst>
          </p:cNvPr>
          <p:cNvSpPr>
            <a:spLocks noGrp="1"/>
          </p:cNvSpPr>
          <p:nvPr>
            <p:ph type="dt" sz="half" idx="10"/>
          </p:nvPr>
        </p:nvSpPr>
        <p:spPr/>
        <p:txBody>
          <a:bodyPr/>
          <a:lstStyle/>
          <a:p>
            <a:fld id="{5C178149-7E51-4801-AA2C-E1A960E2371C}" type="datetimeFigureOut">
              <a:rPr lang="en-GB" smtClean="0"/>
              <a:t>26/11/2020</a:t>
            </a:fld>
            <a:endParaRPr lang="en-GB" dirty="0"/>
          </a:p>
        </p:txBody>
      </p:sp>
      <p:sp>
        <p:nvSpPr>
          <p:cNvPr id="5" name="Footer Placeholder 4">
            <a:extLst>
              <a:ext uri="{FF2B5EF4-FFF2-40B4-BE49-F238E27FC236}">
                <a16:creationId xmlns:a16="http://schemas.microsoft.com/office/drawing/2014/main" id="{5338FB59-6695-4062-8B01-BE04F6E6E8E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EA7F1943-9ECC-4539-A782-CE010219D65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53890388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D6136-5B16-472C-8067-BA974090ACF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7F8E567-15D1-4032-9FDF-566C488FE3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0373D8-CDF9-4D89-8C80-32614CF6E356}"/>
              </a:ext>
            </a:extLst>
          </p:cNvPr>
          <p:cNvSpPr>
            <a:spLocks noGrp="1"/>
          </p:cNvSpPr>
          <p:nvPr>
            <p:ph type="dt" sz="half" idx="10"/>
          </p:nvPr>
        </p:nvSpPr>
        <p:spPr/>
        <p:txBody>
          <a:bodyPr/>
          <a:lstStyle/>
          <a:p>
            <a:fld id="{5C178149-7E51-4801-AA2C-E1A960E2371C}" type="datetimeFigureOut">
              <a:rPr lang="en-GB" smtClean="0"/>
              <a:t>26/11/2020</a:t>
            </a:fld>
            <a:endParaRPr lang="en-GB" dirty="0"/>
          </a:p>
        </p:txBody>
      </p:sp>
      <p:sp>
        <p:nvSpPr>
          <p:cNvPr id="5" name="Footer Placeholder 4">
            <a:extLst>
              <a:ext uri="{FF2B5EF4-FFF2-40B4-BE49-F238E27FC236}">
                <a16:creationId xmlns:a16="http://schemas.microsoft.com/office/drawing/2014/main" id="{EA379C3B-D42D-4954-BC1F-95073C44FA7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379B792-F566-469C-A3D7-3A8427CE4C98}"/>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72433004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C2D56-8F8F-43A3-9EA5-EB8C785F89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527016-88C6-4911-B108-BD4D6D78592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4C08A7A-340F-4F60-AAAD-6A35AA23151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75EAFD6-9498-41A8-BB37-DECC05D9624A}"/>
              </a:ext>
            </a:extLst>
          </p:cNvPr>
          <p:cNvSpPr>
            <a:spLocks noGrp="1"/>
          </p:cNvSpPr>
          <p:nvPr>
            <p:ph type="dt" sz="half" idx="10"/>
          </p:nvPr>
        </p:nvSpPr>
        <p:spPr/>
        <p:txBody>
          <a:bodyPr/>
          <a:lstStyle/>
          <a:p>
            <a:fld id="{5C178149-7E51-4801-AA2C-E1A960E2371C}" type="datetimeFigureOut">
              <a:rPr lang="en-GB" smtClean="0"/>
              <a:t>26/11/2020</a:t>
            </a:fld>
            <a:endParaRPr lang="en-GB" dirty="0"/>
          </a:p>
        </p:txBody>
      </p:sp>
      <p:sp>
        <p:nvSpPr>
          <p:cNvPr id="6" name="Footer Placeholder 5">
            <a:extLst>
              <a:ext uri="{FF2B5EF4-FFF2-40B4-BE49-F238E27FC236}">
                <a16:creationId xmlns:a16="http://schemas.microsoft.com/office/drawing/2014/main" id="{DB8027CF-3BAA-4D54-9F8E-3CCABC6DC05F}"/>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3C74490-A2D8-480B-A31C-A8C6F347702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7065129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BF79B-1277-493F-911D-0BC833337E6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34B492A-E99C-4A12-BFAF-A400D18D14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913CE5F-4FE5-4A5F-AAC9-42EB0194723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D182760D-D360-44E8-AB33-0A9C0DD431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058483-EACA-4617-ACAE-C6EBCF01546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BB9B547-7269-4659-9F5D-7A153A840E6F}"/>
              </a:ext>
            </a:extLst>
          </p:cNvPr>
          <p:cNvSpPr>
            <a:spLocks noGrp="1"/>
          </p:cNvSpPr>
          <p:nvPr>
            <p:ph type="dt" sz="half" idx="10"/>
          </p:nvPr>
        </p:nvSpPr>
        <p:spPr/>
        <p:txBody>
          <a:bodyPr/>
          <a:lstStyle/>
          <a:p>
            <a:fld id="{5C178149-7E51-4801-AA2C-E1A960E2371C}" type="datetimeFigureOut">
              <a:rPr lang="en-GB" smtClean="0"/>
              <a:t>26/11/2020</a:t>
            </a:fld>
            <a:endParaRPr lang="en-GB" dirty="0"/>
          </a:p>
        </p:txBody>
      </p:sp>
      <p:sp>
        <p:nvSpPr>
          <p:cNvPr id="8" name="Footer Placeholder 7">
            <a:extLst>
              <a:ext uri="{FF2B5EF4-FFF2-40B4-BE49-F238E27FC236}">
                <a16:creationId xmlns:a16="http://schemas.microsoft.com/office/drawing/2014/main" id="{08302B54-09B9-4077-B64D-ED6E0A4A833E}"/>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C9E86AF5-AE68-4905-9B77-82B406C215D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47458261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1A913-B046-4943-B57F-FCC8804B6002}"/>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4013C4E-EAB2-43CF-BD8A-F264044ABF0B}"/>
              </a:ext>
            </a:extLst>
          </p:cNvPr>
          <p:cNvSpPr>
            <a:spLocks noGrp="1"/>
          </p:cNvSpPr>
          <p:nvPr>
            <p:ph type="dt" sz="half" idx="10"/>
          </p:nvPr>
        </p:nvSpPr>
        <p:spPr/>
        <p:txBody>
          <a:bodyPr/>
          <a:lstStyle/>
          <a:p>
            <a:fld id="{5C178149-7E51-4801-AA2C-E1A960E2371C}" type="datetimeFigureOut">
              <a:rPr lang="en-GB" smtClean="0"/>
              <a:t>26/11/2020</a:t>
            </a:fld>
            <a:endParaRPr lang="en-GB" dirty="0"/>
          </a:p>
        </p:txBody>
      </p:sp>
      <p:sp>
        <p:nvSpPr>
          <p:cNvPr id="4" name="Footer Placeholder 3">
            <a:extLst>
              <a:ext uri="{FF2B5EF4-FFF2-40B4-BE49-F238E27FC236}">
                <a16:creationId xmlns:a16="http://schemas.microsoft.com/office/drawing/2014/main" id="{EB3091DC-A41A-4726-AE9E-0819BD5551F9}"/>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91034B3D-A22A-4FC7-88D6-8CD87A4BF7D1}"/>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276436567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16D91A-3620-4A74-99A3-C3E04BC5B186}"/>
              </a:ext>
            </a:extLst>
          </p:cNvPr>
          <p:cNvSpPr>
            <a:spLocks noGrp="1"/>
          </p:cNvSpPr>
          <p:nvPr>
            <p:ph type="dt" sz="half" idx="10"/>
          </p:nvPr>
        </p:nvSpPr>
        <p:spPr/>
        <p:txBody>
          <a:bodyPr/>
          <a:lstStyle/>
          <a:p>
            <a:fld id="{5C178149-7E51-4801-AA2C-E1A960E2371C}" type="datetimeFigureOut">
              <a:rPr lang="en-GB" smtClean="0"/>
              <a:t>26/11/2020</a:t>
            </a:fld>
            <a:endParaRPr lang="en-GB" dirty="0"/>
          </a:p>
        </p:txBody>
      </p:sp>
      <p:sp>
        <p:nvSpPr>
          <p:cNvPr id="3" name="Footer Placeholder 2">
            <a:extLst>
              <a:ext uri="{FF2B5EF4-FFF2-40B4-BE49-F238E27FC236}">
                <a16:creationId xmlns:a16="http://schemas.microsoft.com/office/drawing/2014/main" id="{0DD02E20-6B07-4428-B71C-070C5036C08E}"/>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D339772A-0480-41DE-8918-6ECE5B3F2CB3}"/>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803007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90DA96-199A-4185-86E8-77A60A6549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ACC0603-5053-477F-A79E-A4736042DF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7A8837B-6B36-48BE-AB14-DA58164ECF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B631D8-04B1-4CA3-810C-CACACB1F1CA4}"/>
              </a:ext>
            </a:extLst>
          </p:cNvPr>
          <p:cNvSpPr>
            <a:spLocks noGrp="1"/>
          </p:cNvSpPr>
          <p:nvPr>
            <p:ph type="dt" sz="half" idx="10"/>
          </p:nvPr>
        </p:nvSpPr>
        <p:spPr/>
        <p:txBody>
          <a:bodyPr/>
          <a:lstStyle/>
          <a:p>
            <a:fld id="{5C178149-7E51-4801-AA2C-E1A960E2371C}" type="datetimeFigureOut">
              <a:rPr lang="en-GB" smtClean="0"/>
              <a:t>26/11/2020</a:t>
            </a:fld>
            <a:endParaRPr lang="en-GB" dirty="0"/>
          </a:p>
        </p:txBody>
      </p:sp>
      <p:sp>
        <p:nvSpPr>
          <p:cNvPr id="6" name="Footer Placeholder 5">
            <a:extLst>
              <a:ext uri="{FF2B5EF4-FFF2-40B4-BE49-F238E27FC236}">
                <a16:creationId xmlns:a16="http://schemas.microsoft.com/office/drawing/2014/main" id="{0EB2C1BD-FA79-44F8-B4AD-656C5C6CE0BE}"/>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E20404A6-015F-41D9-B293-0A546B94FF02}"/>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52119733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B7ED3-84D8-4026-AB04-015D1D04A74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A321D777-6C71-4581-9ED2-500CA72313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59FA8CAD-CFF6-4742-984E-239603C76F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A0A02F-F0C3-4E28-AC06-C1A3A31472A8}"/>
              </a:ext>
            </a:extLst>
          </p:cNvPr>
          <p:cNvSpPr>
            <a:spLocks noGrp="1"/>
          </p:cNvSpPr>
          <p:nvPr>
            <p:ph type="dt" sz="half" idx="10"/>
          </p:nvPr>
        </p:nvSpPr>
        <p:spPr/>
        <p:txBody>
          <a:bodyPr/>
          <a:lstStyle/>
          <a:p>
            <a:fld id="{5C178149-7E51-4801-AA2C-E1A960E2371C}" type="datetimeFigureOut">
              <a:rPr lang="en-GB" smtClean="0"/>
              <a:t>26/11/2020</a:t>
            </a:fld>
            <a:endParaRPr lang="en-GB" dirty="0"/>
          </a:p>
        </p:txBody>
      </p:sp>
      <p:sp>
        <p:nvSpPr>
          <p:cNvPr id="6" name="Footer Placeholder 5">
            <a:extLst>
              <a:ext uri="{FF2B5EF4-FFF2-40B4-BE49-F238E27FC236}">
                <a16:creationId xmlns:a16="http://schemas.microsoft.com/office/drawing/2014/main" id="{6B8609E7-9D9D-4D18-92F6-33A4DB1A8621}"/>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AD342535-679E-46E1-8160-BEB66534C5F9}"/>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64034298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FE633-13E1-48A8-9AB1-34CD0BD13ED4}"/>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76EA57F-A39B-4DC6-AB8B-77F5B82B860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A55C61-9C36-4EBE-8FC6-F47C0F03EB97}"/>
              </a:ext>
            </a:extLst>
          </p:cNvPr>
          <p:cNvSpPr>
            <a:spLocks noGrp="1"/>
          </p:cNvSpPr>
          <p:nvPr>
            <p:ph type="dt" sz="half" idx="10"/>
          </p:nvPr>
        </p:nvSpPr>
        <p:spPr/>
        <p:txBody>
          <a:bodyPr/>
          <a:lstStyle/>
          <a:p>
            <a:fld id="{5C178149-7E51-4801-AA2C-E1A960E2371C}" type="datetimeFigureOut">
              <a:rPr lang="en-GB" smtClean="0"/>
              <a:t>26/11/2020</a:t>
            </a:fld>
            <a:endParaRPr lang="en-GB" dirty="0"/>
          </a:p>
        </p:txBody>
      </p:sp>
      <p:sp>
        <p:nvSpPr>
          <p:cNvPr id="5" name="Footer Placeholder 4">
            <a:extLst>
              <a:ext uri="{FF2B5EF4-FFF2-40B4-BE49-F238E27FC236}">
                <a16:creationId xmlns:a16="http://schemas.microsoft.com/office/drawing/2014/main" id="{588BA4F3-105B-4965-B617-AAB0A6DBB85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3F9EA3C1-D1F2-46D1-A9F4-29FFE9A75104}"/>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380663539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8D4DB8-9946-4281-9CF8-24430AC6CC7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6B8D71-0A3D-4E05-96BA-A464F0E104F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35FA19-2F91-4D2A-A697-F97080BB29B2}"/>
              </a:ext>
            </a:extLst>
          </p:cNvPr>
          <p:cNvSpPr>
            <a:spLocks noGrp="1"/>
          </p:cNvSpPr>
          <p:nvPr>
            <p:ph type="dt" sz="half" idx="10"/>
          </p:nvPr>
        </p:nvSpPr>
        <p:spPr/>
        <p:txBody>
          <a:bodyPr/>
          <a:lstStyle/>
          <a:p>
            <a:fld id="{5C178149-7E51-4801-AA2C-E1A960E2371C}" type="datetimeFigureOut">
              <a:rPr lang="en-GB" smtClean="0"/>
              <a:t>26/11/2020</a:t>
            </a:fld>
            <a:endParaRPr lang="en-GB" dirty="0"/>
          </a:p>
        </p:txBody>
      </p:sp>
      <p:sp>
        <p:nvSpPr>
          <p:cNvPr id="5" name="Footer Placeholder 4">
            <a:extLst>
              <a:ext uri="{FF2B5EF4-FFF2-40B4-BE49-F238E27FC236}">
                <a16:creationId xmlns:a16="http://schemas.microsoft.com/office/drawing/2014/main" id="{70E45253-45FD-4F16-8606-19F37A80A88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AE62553-EBB4-4BCE-A6FC-B4917DEDE526}"/>
              </a:ext>
            </a:extLst>
          </p:cNvPr>
          <p:cNvSpPr>
            <a:spLocks noGrp="1"/>
          </p:cNvSpPr>
          <p:nvPr>
            <p:ph type="sldNum" sz="quarter" idx="12"/>
          </p:nvPr>
        </p:nvSpPr>
        <p:spPr/>
        <p:txBody>
          <a:bodyPr/>
          <a:lstStyle/>
          <a:p>
            <a:fld id="{91328189-BF79-4561-847C-9D5CA674042F}" type="slidenum">
              <a:rPr lang="en-GB" smtClean="0"/>
              <a:t>‹#›</a:t>
            </a:fld>
            <a:endParaRPr lang="en-GB" dirty="0"/>
          </a:p>
        </p:txBody>
      </p:sp>
    </p:spTree>
    <p:extLst>
      <p:ext uri="{BB962C8B-B14F-4D97-AF65-F5344CB8AC3E}">
        <p14:creationId xmlns:p14="http://schemas.microsoft.com/office/powerpoint/2010/main" val="11289500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oleObject" Target="../embeddings/oleObject1.bin"/><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ags" Target="../tags/tag2.xml"/><Relationship Id="rId2" Type="http://schemas.openxmlformats.org/officeDocument/2006/relationships/slideLayout" Target="../slideLayouts/slideLayout21.xml"/><Relationship Id="rId16" Type="http://schemas.openxmlformats.org/officeDocument/2006/relationships/tags" Target="../tags/tag1.xml"/><Relationship Id="rId20" Type="http://schemas.openxmlformats.org/officeDocument/2006/relationships/image" Target="../media/image9.pn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vmlDrawing" Target="../drawings/vmlDrawing1.vml"/><Relationship Id="rId10" Type="http://schemas.openxmlformats.org/officeDocument/2006/relationships/slideLayout" Target="../slideLayouts/slideLayout29.xml"/><Relationship Id="rId19" Type="http://schemas.openxmlformats.org/officeDocument/2006/relationships/image" Target="../media/image8.emf"/><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theme" Target="../theme/theme3.xml"/><Relationship Id="rId1"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12.jpg"/><Relationship Id="rId5" Type="http://schemas.openxmlformats.org/officeDocument/2006/relationships/theme" Target="../theme/theme4.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image" Target="../media/image12.jpg"/><Relationship Id="rId5" Type="http://schemas.openxmlformats.org/officeDocument/2006/relationships/theme" Target="../theme/theme5.xml"/><Relationship Id="rId4"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18" Type="http://schemas.openxmlformats.org/officeDocument/2006/relationships/theme" Target="../theme/theme6.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19" Type="http://schemas.openxmlformats.org/officeDocument/2006/relationships/image" Target="../media/image13.emf"/><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18" Type="http://schemas.openxmlformats.org/officeDocument/2006/relationships/slideLayout" Target="../slideLayouts/slideLayout76.xml"/><Relationship Id="rId3" Type="http://schemas.openxmlformats.org/officeDocument/2006/relationships/slideLayout" Target="../slideLayouts/slideLayout61.xml"/><Relationship Id="rId21" Type="http://schemas.openxmlformats.org/officeDocument/2006/relationships/image" Target="../media/image1.png"/><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theme" Target="../theme/theme7.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slideLayout" Target="../slideLayouts/slideLayout73.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1585204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64" r:id="rId4"/>
    <p:sldLayoutId id="2147483665" r:id="rId5"/>
    <p:sldLayoutId id="2147483666" r:id="rId6"/>
    <p:sldLayoutId id="2147483667" r:id="rId7"/>
    <p:sldLayoutId id="2147483687" r:id="rId8"/>
    <p:sldLayoutId id="2147483683" r:id="rId9"/>
    <p:sldLayoutId id="2147483682" r:id="rId10"/>
    <p:sldLayoutId id="2147483680" r:id="rId11"/>
    <p:sldLayoutId id="2147483690" r:id="rId12"/>
    <p:sldLayoutId id="2147483691" r:id="rId13"/>
    <p:sldLayoutId id="2147483688" r:id="rId14"/>
    <p:sldLayoutId id="2147483678" r:id="rId15"/>
    <p:sldLayoutId id="2147483679" r:id="rId16"/>
    <p:sldLayoutId id="2147483709" r:id="rId17"/>
    <p:sldLayoutId id="2147483730" r:id="rId18"/>
    <p:sldLayoutId id="2147483949"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0" name="Object 9" hidden="1"/>
          <p:cNvGraphicFramePr>
            <a:graphicFrameLocks noChangeAspect="1"/>
          </p:cNvGraphicFramePr>
          <p:nvPr userDrawn="1">
            <p:custDataLst>
              <p:tags r:id="rId16"/>
            </p:custDataLst>
          </p:nvPr>
        </p:nvGraphicFramePr>
        <p:xfrm>
          <a:off x="1813" y="1441"/>
          <a:ext cx="1809" cy="1440"/>
        </p:xfrm>
        <a:graphic>
          <a:graphicData uri="http://schemas.openxmlformats.org/presentationml/2006/ole">
            <mc:AlternateContent xmlns:mc="http://schemas.openxmlformats.org/markup-compatibility/2006">
              <mc:Choice xmlns:v="urn:schemas-microsoft-com:vml" Requires="v">
                <p:oleObj spid="_x0000_s1026" name="think-cell Slide" r:id="rId18" imgW="592" imgH="595" progId="TCLayout.ActiveDocument.1">
                  <p:embed/>
                </p:oleObj>
              </mc:Choice>
              <mc:Fallback>
                <p:oleObj name="think-cell Slide" r:id="rId18" imgW="592" imgH="595" progId="TCLayout.ActiveDocument.1">
                  <p:embed/>
                  <p:pic>
                    <p:nvPicPr>
                      <p:cNvPr id="10" name="Object 9" hidden="1"/>
                      <p:cNvPicPr/>
                      <p:nvPr/>
                    </p:nvPicPr>
                    <p:blipFill>
                      <a:blip r:embed="rId19"/>
                      <a:stretch>
                        <a:fillRect/>
                      </a:stretch>
                    </p:blipFill>
                    <p:spPr>
                      <a:xfrm>
                        <a:off x="1813" y="1441"/>
                        <a:ext cx="1809" cy="1440"/>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340AFA80-F3F4-45A4-AEE4-1B35CBCA4CF3}"/>
              </a:ext>
            </a:extLst>
          </p:cNvPr>
          <p:cNvSpPr/>
          <p:nvPr userDrawn="1">
            <p:custDataLst>
              <p:tags r:id="rId17"/>
            </p:custDataLst>
          </p:nvPr>
        </p:nvSpPr>
        <p:spPr>
          <a:xfrm>
            <a:off x="0" y="0"/>
            <a:ext cx="211667" cy="211667"/>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eaLnBrk="1">
              <a:lnSpc>
                <a:spcPct val="95000"/>
              </a:lnSpc>
              <a:spcBef>
                <a:spcPct val="0"/>
              </a:spcBef>
              <a:spcAft>
                <a:spcPct val="0"/>
              </a:spcAft>
            </a:pPr>
            <a:endParaRPr lang="en-GB" sz="1996" b="1" i="0" baseline="0" noProof="0" dirty="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le Placeholder 1"/>
          <p:cNvSpPr>
            <a:spLocks noGrp="1"/>
          </p:cNvSpPr>
          <p:nvPr>
            <p:ph type="title"/>
          </p:nvPr>
        </p:nvSpPr>
        <p:spPr>
          <a:xfrm>
            <a:off x="576000" y="336000"/>
            <a:ext cx="11040000" cy="768000"/>
          </a:xfrm>
          <a:prstGeom prst="rect">
            <a:avLst/>
          </a:prstGeom>
        </p:spPr>
        <p:txBody>
          <a:bodyPr vert="horz" lIns="0" tIns="0" rIns="0" bIns="0" rtlCol="0" anchor="t" anchorCtr="0">
            <a:noAutofit/>
          </a:bodyPr>
          <a:lstStyle/>
          <a:p>
            <a:r>
              <a:rPr lang="en-GB"/>
              <a:t>Click to edit Master title style</a:t>
            </a:r>
            <a:endParaRPr lang="en-GB" dirty="0"/>
          </a:p>
        </p:txBody>
      </p:sp>
      <p:sp>
        <p:nvSpPr>
          <p:cNvPr id="3" name="Text Placeholder 2"/>
          <p:cNvSpPr>
            <a:spLocks noGrp="1"/>
          </p:cNvSpPr>
          <p:nvPr>
            <p:ph type="body" idx="1"/>
          </p:nvPr>
        </p:nvSpPr>
        <p:spPr>
          <a:xfrm>
            <a:off x="579965" y="1372799"/>
            <a:ext cx="11038419" cy="4560000"/>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GB" noProof="0" dirty="0"/>
          </a:p>
        </p:txBody>
      </p:sp>
      <p:sp>
        <p:nvSpPr>
          <p:cNvPr id="6" name="Slide Number Placeholder 5"/>
          <p:cNvSpPr>
            <a:spLocks noGrp="1"/>
          </p:cNvSpPr>
          <p:nvPr>
            <p:ph type="sldNum" sz="quarter" idx="4"/>
          </p:nvPr>
        </p:nvSpPr>
        <p:spPr>
          <a:xfrm>
            <a:off x="577851" y="6409766"/>
            <a:ext cx="372101" cy="161713"/>
          </a:xfrm>
          <a:prstGeom prst="rect">
            <a:avLst/>
          </a:prstGeom>
        </p:spPr>
        <p:txBody>
          <a:bodyPr vert="horz" lIns="0" tIns="0" rIns="0" bIns="0" rtlCol="0" anchor="b" anchorCtr="0"/>
          <a:lstStyle>
            <a:lvl1pPr algn="l">
              <a:lnSpc>
                <a:spcPct val="95000"/>
              </a:lnSpc>
              <a:defRPr sz="933">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fld id="{24C8C45C-947F-4981-8B3F-4F32E973C901}" type="slidenum">
              <a:rPr lang="en-GB" smtClean="0"/>
              <a:pPr/>
              <a:t>‹#›</a:t>
            </a:fld>
            <a:endParaRPr lang="en-GB" dirty="0"/>
          </a:p>
        </p:txBody>
      </p:sp>
      <p:pic>
        <p:nvPicPr>
          <p:cNvPr id="7" name="Picture 6">
            <a:extLst>
              <a:ext uri="{FF2B5EF4-FFF2-40B4-BE49-F238E27FC236}">
                <a16:creationId xmlns:a16="http://schemas.microsoft.com/office/drawing/2014/main" id="{95299906-9323-46A1-8992-1A6CFEDA2FB3}"/>
              </a:ext>
            </a:extLst>
          </p:cNvPr>
          <p:cNvPicPr>
            <a:picLocks noChangeAspect="1"/>
          </p:cNvPicPr>
          <p:nvPr userDrawn="1"/>
        </p:nvPicPr>
        <p:blipFill>
          <a:blip r:embed="rId20">
            <a:extLst>
              <a:ext uri="{28A0092B-C50C-407E-A947-70E740481C1C}">
                <a14:useLocalDpi xmlns:a14="http://schemas.microsoft.com/office/drawing/2010/main" val="0"/>
              </a:ext>
            </a:extLst>
          </a:blip>
          <a:stretch>
            <a:fillRect/>
          </a:stretch>
        </p:blipFill>
        <p:spPr>
          <a:xfrm>
            <a:off x="10603200" y="6283440"/>
            <a:ext cx="1008000" cy="275864"/>
          </a:xfrm>
          <a:prstGeom prst="rect">
            <a:avLst/>
          </a:prstGeom>
        </p:spPr>
      </p:pic>
      <p:sp>
        <p:nvSpPr>
          <p:cNvPr id="9" name="Date Placeholder 3">
            <a:extLst>
              <a:ext uri="{FF2B5EF4-FFF2-40B4-BE49-F238E27FC236}">
                <a16:creationId xmlns:a16="http://schemas.microsoft.com/office/drawing/2014/main" id="{AB618018-A126-4E13-B4A2-591A064ED423}"/>
              </a:ext>
            </a:extLst>
          </p:cNvPr>
          <p:cNvSpPr>
            <a:spLocks noGrp="1"/>
          </p:cNvSpPr>
          <p:nvPr>
            <p:ph type="dt" sz="half" idx="2"/>
          </p:nvPr>
        </p:nvSpPr>
        <p:spPr>
          <a:xfrm>
            <a:off x="9023969" y="6408250"/>
            <a:ext cx="816000" cy="163229"/>
          </a:xfrm>
          <a:prstGeom prst="rect">
            <a:avLst/>
          </a:prstGeom>
        </p:spPr>
        <p:txBody>
          <a:bodyPr vert="horz" lIns="0" tIns="0" rIns="0" bIns="0" rtlCol="0" anchor="b" anchorCtr="0"/>
          <a:lstStyle>
            <a:lvl1pPr algn="r">
              <a:defRPr lang="en-GB" sz="933" smtClean="0">
                <a:solidFill>
                  <a:schemeClr val="accent6"/>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
        <p:nvSpPr>
          <p:cNvPr id="11" name="Footer Placeholder 4">
            <a:extLst>
              <a:ext uri="{FF2B5EF4-FFF2-40B4-BE49-F238E27FC236}">
                <a16:creationId xmlns:a16="http://schemas.microsoft.com/office/drawing/2014/main" id="{E6C61017-E9EE-48D0-B222-079BF55D563B}"/>
              </a:ext>
            </a:extLst>
          </p:cNvPr>
          <p:cNvSpPr>
            <a:spLocks noGrp="1"/>
          </p:cNvSpPr>
          <p:nvPr>
            <p:ph type="ftr" sz="quarter" idx="3"/>
          </p:nvPr>
        </p:nvSpPr>
        <p:spPr>
          <a:xfrm>
            <a:off x="6576000" y="6408250"/>
            <a:ext cx="2400000" cy="163229"/>
          </a:xfrm>
          <a:prstGeom prst="rect">
            <a:avLst/>
          </a:prstGeom>
        </p:spPr>
        <p:txBody>
          <a:bodyPr vert="horz" lIns="0" tIns="0" rIns="0" bIns="0" rtlCol="0" anchor="b" anchorCtr="0"/>
          <a:lstStyle>
            <a:lvl1pPr algn="r">
              <a:defRPr lang="en-GB" sz="933" dirty="0">
                <a:solidFill>
                  <a:schemeClr val="accent1"/>
                </a:solidFill>
                <a:latin typeface="Arial" panose="020B0604020202020204" pitchFamily="34" charset="0"/>
                <a:cs typeface="Arial" panose="020B0604020202020204" pitchFamily="34" charset="0"/>
                <a:sym typeface="Arial" panose="020B0604020202020204" pitchFamily="34" charset="0"/>
              </a:defRPr>
            </a:lvl1pPr>
          </a:lstStyle>
          <a:p>
            <a:pPr>
              <a:lnSpc>
                <a:spcPct val="95000"/>
              </a:lnSpc>
            </a:pPr>
            <a:endParaRPr lang="en-GB" dirty="0"/>
          </a:p>
        </p:txBody>
      </p:sp>
    </p:spTree>
    <p:extLst>
      <p:ext uri="{BB962C8B-B14F-4D97-AF65-F5344CB8AC3E}">
        <p14:creationId xmlns:p14="http://schemas.microsoft.com/office/powerpoint/2010/main" val="47777312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7" r:id="rId13"/>
  </p:sldLayoutIdLst>
  <p:hf sldNum="0" hdr="0" ftr="0" dt="0"/>
  <p:txStyles>
    <p:titleStyle>
      <a:lvl1pPr algn="l" defTabSz="914382" rtl="0" eaLnBrk="1" latinLnBrk="0" hangingPunct="1">
        <a:lnSpc>
          <a:spcPct val="95000"/>
        </a:lnSpc>
        <a:spcBef>
          <a:spcPct val="0"/>
        </a:spcBef>
        <a:buNone/>
        <a:defRPr sz="1996" b="1" i="0" kern="1200">
          <a:solidFill>
            <a:schemeClr val="accent1"/>
          </a:solidFill>
          <a:latin typeface="Arial" panose="020B0604020202020204" pitchFamily="34" charset="0"/>
          <a:ea typeface="+mj-ea"/>
          <a:cs typeface="Arial" panose="020B0604020202020204" pitchFamily="34" charset="0"/>
          <a:sym typeface="Arial" panose="020B0604020202020204" pitchFamily="34" charset="0"/>
        </a:defRPr>
      </a:lvl1pPr>
    </p:titleStyle>
    <p:bodyStyle>
      <a:lvl1pPr marL="0" indent="0" algn="l" defTabSz="914382" rtl="0" eaLnBrk="1" latinLnBrk="0" hangingPunct="1">
        <a:lnSpc>
          <a:spcPct val="95000"/>
        </a:lnSpc>
        <a:spcBef>
          <a:spcPts val="1067"/>
        </a:spcBef>
        <a:buFontTx/>
        <a:buNone/>
        <a:defRPr sz="1733" b="1"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1pPr>
      <a:lvl2pPr marL="575986"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2pPr>
      <a:lvl3pPr marL="863978"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3pPr>
      <a:lvl4pPr marL="1151971"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4pPr>
      <a:lvl5pPr marL="1439964" indent="-287993" algn="l" defTabSz="914382" rtl="0" eaLnBrk="1" latinLnBrk="0" hangingPunct="1">
        <a:lnSpc>
          <a:spcPct val="95000"/>
        </a:lnSpc>
        <a:spcBef>
          <a:spcPts val="1067"/>
        </a:spcBef>
        <a:buFont typeface="Arial" panose="020B0604020202020204" pitchFamily="34" charset="0"/>
        <a:buChar char="–"/>
        <a:defRPr sz="1733" kern="1200">
          <a:solidFill>
            <a:schemeClr val="tx2"/>
          </a:solidFill>
          <a:latin typeface="Arial" panose="020B0604020202020204" pitchFamily="34" charset="0"/>
          <a:ea typeface="+mn-ea"/>
          <a:cs typeface="Arial" panose="020B0604020202020204" pitchFamily="34" charset="0"/>
          <a:sym typeface="Arial" panose="020B0604020202020204" pitchFamily="34" charset="0"/>
        </a:defRPr>
      </a:lvl5pPr>
      <a:lvl6pPr marL="881777" indent="-195950" algn="l" defTabSz="914382" rtl="0" eaLnBrk="1" latinLnBrk="0" hangingPunct="1">
        <a:lnSpc>
          <a:spcPct val="96000"/>
        </a:lnSpc>
        <a:spcBef>
          <a:spcPts val="1088"/>
        </a:spcBef>
        <a:buFont typeface="Arial" panose="020B0604020202020204" pitchFamily="34" charset="0"/>
        <a:buChar char="•"/>
        <a:defRPr lang="en-GB" sz="1733" kern="120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6pPr>
      <a:lvl7pPr marL="881777" indent="-195950" algn="l" defTabSz="914382" rtl="0" eaLnBrk="1" latinLnBrk="0" hangingPunct="1">
        <a:lnSpc>
          <a:spcPct val="96000"/>
        </a:lnSpc>
        <a:spcBef>
          <a:spcPts val="1088"/>
        </a:spcBef>
        <a:buFont typeface="Arial" panose="020B0604020202020204" pitchFamily="34" charset="0"/>
        <a:buChar char="•"/>
        <a:defRPr lang="en-GB" sz="1733" kern="1200" baseline="0" noProof="0" dirty="0">
          <a:solidFill>
            <a:schemeClr val="tx2"/>
          </a:solidFill>
          <a:latin typeface="Arial" panose="020B0604020202020204" pitchFamily="34" charset="0"/>
          <a:ea typeface="+mn-ea"/>
          <a:cs typeface="Arial" panose="020B0604020202020204" pitchFamily="34" charset="0"/>
          <a:sym typeface="Arial" panose="020B0604020202020204" pitchFamily="34" charset="0"/>
        </a:defRPr>
      </a:lvl7pPr>
      <a:lvl8pPr marL="881777" indent="-195950" algn="l" defTabSz="914382" rtl="0" eaLnBrk="1" latinLnBrk="0" hangingPunct="1">
        <a:lnSpc>
          <a:spcPct val="96000"/>
        </a:lnSpc>
        <a:spcBef>
          <a:spcPts val="1088"/>
        </a:spcBef>
        <a:buFont typeface="Arial" panose="020B0604020202020204" pitchFamily="34" charset="0"/>
        <a:buChar char="•"/>
        <a:defRPr sz="1180" kern="1200">
          <a:solidFill>
            <a:schemeClr val="tx1"/>
          </a:solidFill>
          <a:latin typeface="+mn-lt"/>
          <a:ea typeface="+mn-ea"/>
          <a:cs typeface="+mn-cs"/>
        </a:defRPr>
      </a:lvl8pPr>
      <a:lvl9pPr marL="881777" indent="-195950" algn="l" defTabSz="914382" rtl="0" eaLnBrk="1" latinLnBrk="0" hangingPunct="1">
        <a:lnSpc>
          <a:spcPct val="96000"/>
        </a:lnSpc>
        <a:spcBef>
          <a:spcPts val="1088"/>
        </a:spcBef>
        <a:buFont typeface="Arial" panose="020B0604020202020204" pitchFamily="34" charset="0"/>
        <a:buChar char="•"/>
        <a:defRPr sz="1180" kern="1200" baseline="0">
          <a:solidFill>
            <a:schemeClr val="tx1"/>
          </a:solidFill>
          <a:latin typeface="+mn-lt"/>
          <a:ea typeface="+mn-ea"/>
          <a:cs typeface="+mn-cs"/>
        </a:defRPr>
      </a:lvl9pPr>
    </p:bodyStyle>
    <p:otherStyle>
      <a:defPPr>
        <a:defRPr lang="en-US"/>
      </a:defPPr>
      <a:lvl1pPr marL="0" algn="l" defTabSz="914382" rtl="0" eaLnBrk="1" latinLnBrk="0" hangingPunct="1">
        <a:defRPr sz="1800" kern="1200">
          <a:solidFill>
            <a:schemeClr val="tx1"/>
          </a:solidFill>
          <a:latin typeface="+mn-lt"/>
          <a:ea typeface="+mn-ea"/>
          <a:cs typeface="+mn-cs"/>
        </a:defRPr>
      </a:lvl1pPr>
      <a:lvl2pPr marL="457193" algn="l" defTabSz="914382" rtl="0" eaLnBrk="1" latinLnBrk="0" hangingPunct="1">
        <a:defRPr sz="1800" kern="1200">
          <a:solidFill>
            <a:schemeClr val="tx1"/>
          </a:solidFill>
          <a:latin typeface="+mn-lt"/>
          <a:ea typeface="+mn-ea"/>
          <a:cs typeface="+mn-cs"/>
        </a:defRPr>
      </a:lvl2pPr>
      <a:lvl3pPr marL="914382" algn="l" defTabSz="914382" rtl="0" eaLnBrk="1" latinLnBrk="0" hangingPunct="1">
        <a:defRPr sz="1800" kern="1200">
          <a:solidFill>
            <a:schemeClr val="tx1"/>
          </a:solidFill>
          <a:latin typeface="+mn-lt"/>
          <a:ea typeface="+mn-ea"/>
          <a:cs typeface="+mn-cs"/>
        </a:defRPr>
      </a:lvl3pPr>
      <a:lvl4pPr marL="1371575" algn="l" defTabSz="914382" rtl="0" eaLnBrk="1" latinLnBrk="0" hangingPunct="1">
        <a:defRPr sz="1800" kern="1200">
          <a:solidFill>
            <a:schemeClr val="tx1"/>
          </a:solidFill>
          <a:latin typeface="+mn-lt"/>
          <a:ea typeface="+mn-ea"/>
          <a:cs typeface="+mn-cs"/>
        </a:defRPr>
      </a:lvl4pPr>
      <a:lvl5pPr marL="1828766" algn="l" defTabSz="914382" rtl="0" eaLnBrk="1" latinLnBrk="0" hangingPunct="1">
        <a:defRPr sz="1800" kern="1200">
          <a:solidFill>
            <a:schemeClr val="tx1"/>
          </a:solidFill>
          <a:latin typeface="+mn-lt"/>
          <a:ea typeface="+mn-ea"/>
          <a:cs typeface="+mn-cs"/>
        </a:defRPr>
      </a:lvl5pPr>
      <a:lvl6pPr marL="2285958" algn="l" defTabSz="914382" rtl="0" eaLnBrk="1" latinLnBrk="0" hangingPunct="1">
        <a:defRPr sz="1800" kern="1200">
          <a:solidFill>
            <a:schemeClr val="tx1"/>
          </a:solidFill>
          <a:latin typeface="+mn-lt"/>
          <a:ea typeface="+mn-ea"/>
          <a:cs typeface="+mn-cs"/>
        </a:defRPr>
      </a:lvl6pPr>
      <a:lvl7pPr marL="2743149" algn="l" defTabSz="914382" rtl="0" eaLnBrk="1" latinLnBrk="0" hangingPunct="1">
        <a:defRPr sz="1800" kern="1200">
          <a:solidFill>
            <a:schemeClr val="tx1"/>
          </a:solidFill>
          <a:latin typeface="+mn-lt"/>
          <a:ea typeface="+mn-ea"/>
          <a:cs typeface="+mn-cs"/>
        </a:defRPr>
      </a:lvl7pPr>
      <a:lvl8pPr marL="3200341" algn="l" defTabSz="914382" rtl="0" eaLnBrk="1" latinLnBrk="0" hangingPunct="1">
        <a:defRPr sz="1800" kern="1200">
          <a:solidFill>
            <a:schemeClr val="tx1"/>
          </a:solidFill>
          <a:latin typeface="+mn-lt"/>
          <a:ea typeface="+mn-ea"/>
          <a:cs typeface="+mn-cs"/>
        </a:defRPr>
      </a:lvl8pPr>
      <a:lvl9pPr marL="3657533" algn="l" defTabSz="91438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35452794"/>
      </p:ext>
    </p:extLst>
  </p:cSld>
  <p:clrMap bg1="lt1" tx1="dk1" bg2="lt2" tx2="dk2" accent1="accent1" accent2="accent2" accent3="accent3" accent4="accent4" accent5="accent5" accent6="accent6" hlink="hlink" folHlink="folHlink"/>
  <p:sldLayoutIdLst>
    <p:sldLayoutId id="2147483832" r:id="rId1"/>
  </p:sldLayoutIdLst>
  <p:hf hdr="0" dt="0"/>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anose="020F0502020204030204" pitchFamily="34" charset="0"/>
        </a:defRPr>
      </a:lvl2pPr>
      <a:lvl3pPr algn="ctr" rtl="0" eaLnBrk="0" fontAlgn="base" hangingPunct="0">
        <a:spcBef>
          <a:spcPct val="0"/>
        </a:spcBef>
        <a:spcAft>
          <a:spcPct val="0"/>
        </a:spcAft>
        <a:defRPr sz="3300">
          <a:solidFill>
            <a:schemeClr val="tx1"/>
          </a:solidFill>
          <a:latin typeface="Calibri" panose="020F0502020204030204" pitchFamily="34" charset="0"/>
        </a:defRPr>
      </a:lvl3pPr>
      <a:lvl4pPr algn="ctr" rtl="0" eaLnBrk="0" fontAlgn="base" hangingPunct="0">
        <a:spcBef>
          <a:spcPct val="0"/>
        </a:spcBef>
        <a:spcAft>
          <a:spcPct val="0"/>
        </a:spcAft>
        <a:defRPr sz="3300">
          <a:solidFill>
            <a:schemeClr val="tx1"/>
          </a:solidFill>
          <a:latin typeface="Calibri" panose="020F0502020204030204" pitchFamily="34" charset="0"/>
        </a:defRPr>
      </a:lvl4pPr>
      <a:lvl5pPr algn="ctr" rtl="0" eaLnBrk="0" fontAlgn="base" hangingPunct="0">
        <a:spcBef>
          <a:spcPct val="0"/>
        </a:spcBef>
        <a:spcAft>
          <a:spcPct val="0"/>
        </a:spcAft>
        <a:defRPr sz="3300">
          <a:solidFill>
            <a:schemeClr val="tx1"/>
          </a:solidFill>
          <a:latin typeface="Calibri" panose="020F0502020204030204" pitchFamily="34" charset="0"/>
        </a:defRPr>
      </a:lvl5pPr>
      <a:lvl6pPr marL="342900" algn="ctr" rtl="0" fontAlgn="base">
        <a:spcBef>
          <a:spcPct val="0"/>
        </a:spcBef>
        <a:spcAft>
          <a:spcPct val="0"/>
        </a:spcAft>
        <a:defRPr sz="3300">
          <a:solidFill>
            <a:schemeClr val="tx1"/>
          </a:solidFill>
          <a:latin typeface="Calibri" panose="020F0502020204030204" pitchFamily="34" charset="0"/>
        </a:defRPr>
      </a:lvl6pPr>
      <a:lvl7pPr marL="685800" algn="ctr" rtl="0" fontAlgn="base">
        <a:spcBef>
          <a:spcPct val="0"/>
        </a:spcBef>
        <a:spcAft>
          <a:spcPct val="0"/>
        </a:spcAft>
        <a:defRPr sz="3300">
          <a:solidFill>
            <a:schemeClr val="tx1"/>
          </a:solidFill>
          <a:latin typeface="Calibri" panose="020F0502020204030204" pitchFamily="34" charset="0"/>
        </a:defRPr>
      </a:lvl7pPr>
      <a:lvl8pPr marL="1028700" algn="ctr" rtl="0" fontAlgn="base">
        <a:spcBef>
          <a:spcPct val="0"/>
        </a:spcBef>
        <a:spcAft>
          <a:spcPct val="0"/>
        </a:spcAft>
        <a:defRPr sz="3300">
          <a:solidFill>
            <a:schemeClr val="tx1"/>
          </a:solidFill>
          <a:latin typeface="Calibri" panose="020F0502020204030204" pitchFamily="34" charset="0"/>
        </a:defRPr>
      </a:lvl8pPr>
      <a:lvl9pPr marL="1371600" algn="ctr" rtl="0" fontAlgn="base">
        <a:spcBef>
          <a:spcPct val="0"/>
        </a:spcBef>
        <a:spcAft>
          <a:spcPct val="0"/>
        </a:spcAft>
        <a:defRPr sz="3300">
          <a:solidFill>
            <a:schemeClr val="tx1"/>
          </a:solidFill>
          <a:latin typeface="Calibri" panose="020F0502020204030204" pitchFamily="34" charset="0"/>
        </a:defRPr>
      </a:lvl9pPr>
    </p:titleStyle>
    <p:bodyStyle>
      <a:lvl1pPr marL="257175" indent="-257175"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7"/>
            <a:ext cx="2844800" cy="268139"/>
          </a:xfrm>
          <a:prstGeom prst="rect">
            <a:avLst/>
          </a:prstGeom>
        </p:spPr>
        <p:txBody>
          <a:bodyPr/>
          <a:lstStyle>
            <a:lvl1pPr>
              <a:defRPr sz="675">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1201991880"/>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Lst>
  <p:hf hdr="0" dt="0"/>
  <p:txStyles>
    <p:titleStyle>
      <a:lvl1pPr algn="ctr" rtl="0" eaLnBrk="1" fontAlgn="base" hangingPunct="1">
        <a:spcBef>
          <a:spcPct val="0"/>
        </a:spcBef>
        <a:spcAft>
          <a:spcPct val="0"/>
        </a:spcAft>
        <a:defRPr sz="3300" kern="1200">
          <a:solidFill>
            <a:schemeClr val="tx1"/>
          </a:solidFill>
          <a:latin typeface="+mj-lt"/>
          <a:ea typeface="+mj-ea"/>
          <a:cs typeface="+mj-cs"/>
        </a:defRPr>
      </a:lvl1pPr>
      <a:lvl2pPr algn="ctr" rtl="0" eaLnBrk="1" fontAlgn="base" hangingPunct="1">
        <a:spcBef>
          <a:spcPct val="0"/>
        </a:spcBef>
        <a:spcAft>
          <a:spcPct val="0"/>
        </a:spcAft>
        <a:defRPr sz="3300">
          <a:solidFill>
            <a:schemeClr val="tx1"/>
          </a:solidFill>
          <a:latin typeface="Calibri" panose="020F0502020204030204" pitchFamily="34" charset="0"/>
        </a:defRPr>
      </a:lvl2pPr>
      <a:lvl3pPr algn="ctr" rtl="0" eaLnBrk="1" fontAlgn="base" hangingPunct="1">
        <a:spcBef>
          <a:spcPct val="0"/>
        </a:spcBef>
        <a:spcAft>
          <a:spcPct val="0"/>
        </a:spcAft>
        <a:defRPr sz="3300">
          <a:solidFill>
            <a:schemeClr val="tx1"/>
          </a:solidFill>
          <a:latin typeface="Calibri" panose="020F0502020204030204" pitchFamily="34" charset="0"/>
        </a:defRPr>
      </a:lvl3pPr>
      <a:lvl4pPr algn="ctr" rtl="0" eaLnBrk="1" fontAlgn="base" hangingPunct="1">
        <a:spcBef>
          <a:spcPct val="0"/>
        </a:spcBef>
        <a:spcAft>
          <a:spcPct val="0"/>
        </a:spcAft>
        <a:defRPr sz="3300">
          <a:solidFill>
            <a:schemeClr val="tx1"/>
          </a:solidFill>
          <a:latin typeface="Calibri" panose="020F0502020204030204" pitchFamily="34" charset="0"/>
        </a:defRPr>
      </a:lvl4pPr>
      <a:lvl5pPr algn="ctr" rtl="0" eaLnBrk="1" fontAlgn="base" hangingPunct="1">
        <a:spcBef>
          <a:spcPct val="0"/>
        </a:spcBef>
        <a:spcAft>
          <a:spcPct val="0"/>
        </a:spcAft>
        <a:defRPr sz="3300">
          <a:solidFill>
            <a:schemeClr val="tx1"/>
          </a:solidFill>
          <a:latin typeface="Calibri" panose="020F0502020204030204" pitchFamily="34" charset="0"/>
        </a:defRPr>
      </a:lvl5pPr>
      <a:lvl6pPr marL="342900" algn="ctr" rtl="0" eaLnBrk="1" fontAlgn="base" hangingPunct="1">
        <a:spcBef>
          <a:spcPct val="0"/>
        </a:spcBef>
        <a:spcAft>
          <a:spcPct val="0"/>
        </a:spcAft>
        <a:defRPr sz="3300">
          <a:solidFill>
            <a:schemeClr val="tx1"/>
          </a:solidFill>
          <a:latin typeface="Calibri" panose="020F0502020204030204" pitchFamily="34" charset="0"/>
        </a:defRPr>
      </a:lvl6pPr>
      <a:lvl7pPr marL="685800" algn="ctr" rtl="0" eaLnBrk="1" fontAlgn="base" hangingPunct="1">
        <a:spcBef>
          <a:spcPct val="0"/>
        </a:spcBef>
        <a:spcAft>
          <a:spcPct val="0"/>
        </a:spcAft>
        <a:defRPr sz="3300">
          <a:solidFill>
            <a:schemeClr val="tx1"/>
          </a:solidFill>
          <a:latin typeface="Calibri" panose="020F0502020204030204" pitchFamily="34" charset="0"/>
        </a:defRPr>
      </a:lvl7pPr>
      <a:lvl8pPr marL="1028700" algn="ctr" rtl="0" eaLnBrk="1" fontAlgn="base" hangingPunct="1">
        <a:spcBef>
          <a:spcPct val="0"/>
        </a:spcBef>
        <a:spcAft>
          <a:spcPct val="0"/>
        </a:spcAft>
        <a:defRPr sz="3300">
          <a:solidFill>
            <a:schemeClr val="tx1"/>
          </a:solidFill>
          <a:latin typeface="Calibri" panose="020F0502020204030204" pitchFamily="34" charset="0"/>
        </a:defRPr>
      </a:lvl8pPr>
      <a:lvl9pPr marL="1371600" algn="ctr" rtl="0" eaLnBrk="1" fontAlgn="base" hangingPunct="1">
        <a:spcBef>
          <a:spcPct val="0"/>
        </a:spcBef>
        <a:spcAft>
          <a:spcPct val="0"/>
        </a:spcAft>
        <a:defRPr sz="3300">
          <a:solidFill>
            <a:schemeClr val="tx1"/>
          </a:solidFill>
          <a:latin typeface="Calibri" panose="020F0502020204030204" pitchFamily="34" charset="0"/>
        </a:defRPr>
      </a:lvl9pPr>
    </p:titleStyle>
    <p:bodyStyle>
      <a:lvl1pPr marL="257175" indent="-257175"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1pPr>
      <a:lvl2pPr marL="557213" indent="-214313" algn="l" rtl="0" eaLnBrk="1" fontAlgn="base" hangingPunct="1">
        <a:spcBef>
          <a:spcPct val="20000"/>
        </a:spcBef>
        <a:spcAft>
          <a:spcPct val="0"/>
        </a:spcAft>
        <a:buFont typeface="Arial" charset="0"/>
        <a:buChar char="–"/>
        <a:defRPr sz="2100" kern="1200">
          <a:solidFill>
            <a:schemeClr val="tx1"/>
          </a:solidFill>
          <a:latin typeface="+mn-lt"/>
          <a:ea typeface="+mn-ea"/>
          <a:cs typeface="+mn-cs"/>
        </a:defRPr>
      </a:lvl2pPr>
      <a:lvl3pPr marL="857250" indent="-171450" algn="l" rtl="0" eaLnBrk="1" fontAlgn="base" hangingPunct="1">
        <a:spcBef>
          <a:spcPct val="20000"/>
        </a:spcBef>
        <a:spcAft>
          <a:spcPct val="0"/>
        </a:spcAft>
        <a:buFont typeface="Arial" charset="0"/>
        <a:buChar char="•"/>
        <a:defRPr sz="1800" kern="1200">
          <a:solidFill>
            <a:schemeClr val="tx1"/>
          </a:solidFill>
          <a:latin typeface="+mn-lt"/>
          <a:ea typeface="+mn-ea"/>
          <a:cs typeface="+mn-cs"/>
        </a:defRPr>
      </a:lvl3pPr>
      <a:lvl4pPr marL="12001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4pPr>
      <a:lvl5pPr marL="1543050" indent="-171450" algn="l" rtl="0" eaLnBrk="1" fontAlgn="base" hangingPunct="1">
        <a:spcBef>
          <a:spcPct val="20000"/>
        </a:spcBef>
        <a:spcAft>
          <a:spcPct val="0"/>
        </a:spcAft>
        <a:buFont typeface="Arial"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a:lum/>
          </a:blip>
          <a:srcRect/>
          <a:stretch>
            <a:fillRect/>
          </a:stretch>
        </a:blipFill>
        <a:effectLst/>
      </p:bgPr>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0B28446E-A796-DF46-B6B8-5B91A3893FB7}"/>
              </a:ext>
            </a:extLst>
          </p:cNvPr>
          <p:cNvSpPr>
            <a:spLocks noGrp="1"/>
          </p:cNvSpPr>
          <p:nvPr>
            <p:ph type="sldNum" sz="quarter" idx="4"/>
          </p:nvPr>
        </p:nvSpPr>
        <p:spPr>
          <a:xfrm>
            <a:off x="11604128" y="6525345"/>
            <a:ext cx="2844800" cy="268139"/>
          </a:xfrm>
          <a:prstGeom prst="rect">
            <a:avLst/>
          </a:prstGeom>
        </p:spPr>
        <p:txBody>
          <a:bodyPr/>
          <a:lstStyle>
            <a:lvl1pPr>
              <a:defRPr sz="900">
                <a:solidFill>
                  <a:srgbClr val="495965"/>
                </a:solidFill>
                <a:latin typeface="Verdana" panose="020B0604030504040204" pitchFamily="34" charset="0"/>
                <a:ea typeface="Verdana" panose="020B0604030504040204" pitchFamily="34" charset="0"/>
                <a:cs typeface="Verdana" panose="020B0604030504040204" pitchFamily="34" charset="0"/>
              </a:defRPr>
            </a:lvl1pPr>
          </a:lstStyle>
          <a:p>
            <a:fld id="{2D0DF9ED-8BA0-410B-84D1-2D8774E69E9E}" type="slidenum">
              <a:rPr lang="en-GB" altLang="en-US" smtClean="0"/>
              <a:pPr/>
              <a:t>‹#›</a:t>
            </a:fld>
            <a:endParaRPr lang="en-GB" altLang="en-US" dirty="0"/>
          </a:p>
        </p:txBody>
      </p:sp>
    </p:spTree>
    <p:extLst>
      <p:ext uri="{BB962C8B-B14F-4D97-AF65-F5344CB8AC3E}">
        <p14:creationId xmlns:p14="http://schemas.microsoft.com/office/powerpoint/2010/main" val="2895645289"/>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Lst>
  <p:hf hdr="0" dt="0"/>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anose="020F0502020204030204" pitchFamily="34" charset="0"/>
        </a:defRPr>
      </a:lvl2pPr>
      <a:lvl3pPr algn="ctr" rtl="0" eaLnBrk="1" fontAlgn="base" hangingPunct="1">
        <a:spcBef>
          <a:spcPct val="0"/>
        </a:spcBef>
        <a:spcAft>
          <a:spcPct val="0"/>
        </a:spcAft>
        <a:defRPr sz="4400">
          <a:solidFill>
            <a:schemeClr val="tx1"/>
          </a:solidFill>
          <a:latin typeface="Calibri" panose="020F0502020204030204" pitchFamily="34" charset="0"/>
        </a:defRPr>
      </a:lvl3pPr>
      <a:lvl4pPr algn="ctr" rtl="0" eaLnBrk="1" fontAlgn="base" hangingPunct="1">
        <a:spcBef>
          <a:spcPct val="0"/>
        </a:spcBef>
        <a:spcAft>
          <a:spcPct val="0"/>
        </a:spcAft>
        <a:defRPr sz="4400">
          <a:solidFill>
            <a:schemeClr val="tx1"/>
          </a:solidFill>
          <a:latin typeface="Calibri" panose="020F0502020204030204" pitchFamily="34" charset="0"/>
        </a:defRPr>
      </a:lvl4pPr>
      <a:lvl5pPr algn="ctr" rtl="0" eaLnBrk="1" fontAlgn="base" hangingPunct="1">
        <a:spcBef>
          <a:spcPct val="0"/>
        </a:spcBef>
        <a:spcAft>
          <a:spcPct val="0"/>
        </a:spcAft>
        <a:defRPr sz="4400">
          <a:solidFill>
            <a:schemeClr val="tx1"/>
          </a:solidFill>
          <a:latin typeface="Calibri" panose="020F0502020204030204" pitchFamily="34" charset="0"/>
        </a:defRPr>
      </a:lvl5pPr>
      <a:lvl6pPr marL="457200" algn="ctr" rtl="0" eaLnBrk="1" fontAlgn="base" hangingPunct="1">
        <a:spcBef>
          <a:spcPct val="0"/>
        </a:spcBef>
        <a:spcAft>
          <a:spcPct val="0"/>
        </a:spcAft>
        <a:defRPr sz="4400">
          <a:solidFill>
            <a:schemeClr val="tx1"/>
          </a:solidFill>
          <a:latin typeface="Calibri" panose="020F0502020204030204" pitchFamily="34" charset="0"/>
        </a:defRPr>
      </a:lvl6pPr>
      <a:lvl7pPr marL="914400" algn="ctr" rtl="0" eaLnBrk="1" fontAlgn="base" hangingPunct="1">
        <a:spcBef>
          <a:spcPct val="0"/>
        </a:spcBef>
        <a:spcAft>
          <a:spcPct val="0"/>
        </a:spcAft>
        <a:defRPr sz="4400">
          <a:solidFill>
            <a:schemeClr val="tx1"/>
          </a:solidFill>
          <a:latin typeface="Calibri" panose="020F0502020204030204" pitchFamily="34" charset="0"/>
        </a:defRPr>
      </a:lvl7pPr>
      <a:lvl8pPr marL="1371600" algn="ctr" rtl="0" eaLnBrk="1" fontAlgn="base" hangingPunct="1">
        <a:spcBef>
          <a:spcPct val="0"/>
        </a:spcBef>
        <a:spcAft>
          <a:spcPct val="0"/>
        </a:spcAft>
        <a:defRPr sz="4400">
          <a:solidFill>
            <a:schemeClr val="tx1"/>
          </a:solidFill>
          <a:latin typeface="Calibri" panose="020F0502020204030204" pitchFamily="34" charset="0"/>
        </a:defRPr>
      </a:lvl8pPr>
      <a:lvl9pPr marL="1828800" algn="ctr" rtl="0" eaLnBrk="1" fontAlgn="base" hangingPunct="1">
        <a:spcBef>
          <a:spcPct val="0"/>
        </a:spcBef>
        <a:spcAft>
          <a:spcPct val="0"/>
        </a:spcAft>
        <a:defRPr sz="4400">
          <a:solidFill>
            <a:schemeClr val="tx1"/>
          </a:solidFill>
          <a:latin typeface="Calibri" panose="020F0502020204030204"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14866F-397A-442D-8608-60CDBC114A02}"/>
              </a:ext>
            </a:extLst>
          </p:cNvPr>
          <p:cNvSpPr>
            <a:spLocks noGrp="1"/>
          </p:cNvSpPr>
          <p:nvPr>
            <p:ph type="body" idx="1"/>
          </p:nvPr>
        </p:nvSpPr>
        <p:spPr>
          <a:xfrm>
            <a:off x="431401" y="1414217"/>
            <a:ext cx="11328399" cy="3980577"/>
          </a:xfrm>
          <a:prstGeom prst="rect">
            <a:avLst/>
          </a:prstGeom>
        </p:spPr>
        <p:txBody>
          <a:bodyPr vert="horz" wrap="square" lIns="0" tIns="0" rIns="0" bIns="0" rtlCol="0">
            <a:spAutoFit/>
          </a:bodyPr>
          <a:lstStyle/>
          <a:p>
            <a:pPr lvl="0"/>
            <a:r>
              <a:rPr lang="en-GB" dirty="0"/>
              <a:t>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Eighth level</a:t>
            </a:r>
          </a:p>
          <a:p>
            <a:pPr lvl="8"/>
            <a:r>
              <a:rPr lang="en-GB" dirty="0"/>
              <a:t>Ninth level</a:t>
            </a:r>
          </a:p>
        </p:txBody>
      </p:sp>
      <p:sp>
        <p:nvSpPr>
          <p:cNvPr id="4" name="Title Placeholder 3">
            <a:extLst>
              <a:ext uri="{FF2B5EF4-FFF2-40B4-BE49-F238E27FC236}">
                <a16:creationId xmlns:a16="http://schemas.microsoft.com/office/drawing/2014/main" id="{385A9BAF-70C4-4682-9C98-A7480CE7E49F}"/>
              </a:ext>
            </a:extLst>
          </p:cNvPr>
          <p:cNvSpPr>
            <a:spLocks noGrp="1"/>
          </p:cNvSpPr>
          <p:nvPr>
            <p:ph type="title"/>
          </p:nvPr>
        </p:nvSpPr>
        <p:spPr>
          <a:xfrm>
            <a:off x="431401" y="441140"/>
            <a:ext cx="11327999" cy="393955"/>
          </a:xfrm>
          <a:prstGeom prst="rect">
            <a:avLst/>
          </a:prstGeom>
        </p:spPr>
        <p:txBody>
          <a:bodyPr vert="horz" wrap="square" lIns="0" tIns="0" rIns="0" bIns="0" rtlCol="0" anchor="t">
            <a:noAutofit/>
          </a:bodyPr>
          <a:lstStyle/>
          <a:p>
            <a:r>
              <a:rPr lang="en-US"/>
              <a:t>Click to edit Master title style</a:t>
            </a:r>
            <a:endParaRPr lang="en-GB" dirty="0"/>
          </a:p>
        </p:txBody>
      </p:sp>
      <p:sp>
        <p:nvSpPr>
          <p:cNvPr id="6" name="TextBox 5">
            <a:extLst>
              <a:ext uri="{FF2B5EF4-FFF2-40B4-BE49-F238E27FC236}">
                <a16:creationId xmlns:a16="http://schemas.microsoft.com/office/drawing/2014/main" id="{CB375368-3DA2-4068-999A-FD7D5CC1593E}"/>
              </a:ext>
            </a:extLst>
          </p:cNvPr>
          <p:cNvSpPr txBox="1"/>
          <p:nvPr userDrawn="1"/>
        </p:nvSpPr>
        <p:spPr>
          <a:xfrm>
            <a:off x="431801" y="6260793"/>
            <a:ext cx="1113553" cy="246221"/>
          </a:xfrm>
          <a:prstGeom prst="rect">
            <a:avLst/>
          </a:prstGeom>
          <a:noFill/>
        </p:spPr>
        <p:txBody>
          <a:bodyPr wrap="square" lIns="0" tIns="0" rIns="0" bIns="0" rtlCol="0">
            <a:spAutoFit/>
          </a:bodyPr>
          <a:lstStyle/>
          <a:p>
            <a:fld id="{8A64BEAD-2F81-4807-9FB1-B1EFCD142F0E}" type="slidenum">
              <a:rPr lang="en-GB" sz="1600" smtClean="0">
                <a:solidFill>
                  <a:schemeClr val="accent1"/>
                </a:solidFill>
              </a:rPr>
              <a:pPr/>
              <a:t>‹#›</a:t>
            </a:fld>
            <a:endParaRPr lang="en-GB" sz="1600" dirty="0">
              <a:solidFill>
                <a:schemeClr val="accent1"/>
              </a:solidFill>
            </a:endParaRPr>
          </a:p>
        </p:txBody>
      </p:sp>
      <p:pic>
        <p:nvPicPr>
          <p:cNvPr id="8" name="Picture 7">
            <a:extLst>
              <a:ext uri="{FF2B5EF4-FFF2-40B4-BE49-F238E27FC236}">
                <a16:creationId xmlns:a16="http://schemas.microsoft.com/office/drawing/2014/main" id="{17DFA1DF-B17A-476E-B757-42F3AEE3DC4B}"/>
              </a:ext>
            </a:extLst>
          </p:cNvPr>
          <p:cNvPicPr>
            <a:picLocks noChangeAspect="1"/>
          </p:cNvPicPr>
          <p:nvPr userDrawn="1"/>
        </p:nvPicPr>
        <p:blipFill>
          <a:blip r:embed="rId19"/>
          <a:stretch>
            <a:fillRect/>
          </a:stretch>
        </p:blipFill>
        <p:spPr>
          <a:xfrm>
            <a:off x="9965223" y="6237768"/>
            <a:ext cx="1794176" cy="268024"/>
          </a:xfrm>
          <a:prstGeom prst="rect">
            <a:avLst/>
          </a:prstGeom>
        </p:spPr>
      </p:pic>
    </p:spTree>
    <p:extLst>
      <p:ext uri="{BB962C8B-B14F-4D97-AF65-F5344CB8AC3E}">
        <p14:creationId xmlns:p14="http://schemas.microsoft.com/office/powerpoint/2010/main" val="518711251"/>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0" r:id="rId7"/>
    <p:sldLayoutId id="2147483891" r:id="rId8"/>
    <p:sldLayoutId id="2147483892" r:id="rId9"/>
    <p:sldLayoutId id="2147483893" r:id="rId10"/>
    <p:sldLayoutId id="2147483894" r:id="rId11"/>
    <p:sldLayoutId id="2147483895" r:id="rId12"/>
    <p:sldLayoutId id="2147483896" r:id="rId13"/>
    <p:sldLayoutId id="2147483897" r:id="rId14"/>
    <p:sldLayoutId id="2147483898" r:id="rId15"/>
    <p:sldLayoutId id="2147483899" r:id="rId16"/>
    <p:sldLayoutId id="2147483900" r:id="rId17"/>
  </p:sldLayoutIdLst>
  <p:txStyles>
    <p:titleStyle>
      <a:lvl1pPr eaLnBrk="1" hangingPunct="1">
        <a:lnSpc>
          <a:spcPct val="80000"/>
        </a:lnSpc>
        <a:defRPr sz="3200" b="1">
          <a:solidFill>
            <a:schemeClr val="accent1"/>
          </a:solidFill>
          <a:latin typeface="+mj-lt"/>
          <a:ea typeface="+mj-ea"/>
          <a:cs typeface="+mj-cs"/>
        </a:defRPr>
      </a:lvl1pPr>
    </p:titleStyle>
    <p:bodyStyle>
      <a:lvl1pPr marL="0" indent="0" eaLnBrk="1" hangingPunct="1">
        <a:spcAft>
          <a:spcPts val="800"/>
        </a:spcAft>
        <a:buFont typeface="Wingdings 2" panose="05020102010507070707" pitchFamily="18" charset="2"/>
        <a:buNone/>
        <a:defRPr sz="2400" b="1">
          <a:solidFill>
            <a:schemeClr val="accent1"/>
          </a:solidFill>
          <a:latin typeface="+mn-lt"/>
          <a:ea typeface="+mn-ea"/>
          <a:cs typeface="+mn-cs"/>
        </a:defRPr>
      </a:lvl1pPr>
      <a:lvl2pPr marL="0" indent="0" eaLnBrk="1" hangingPunct="1">
        <a:spcAft>
          <a:spcPts val="800"/>
        </a:spcAft>
        <a:buFont typeface="Wingdings 2" panose="05020102010507070707" pitchFamily="18" charset="2"/>
        <a:buNone/>
        <a:defRPr sz="2133">
          <a:solidFill>
            <a:schemeClr val="tx1"/>
          </a:solidFill>
          <a:latin typeface="+mn-lt"/>
          <a:ea typeface="+mn-ea"/>
          <a:cs typeface="+mn-cs"/>
        </a:defRPr>
      </a:lvl2pPr>
      <a:lvl3pPr marL="239994" indent="-239994" eaLnBrk="1" hangingPunct="1">
        <a:spcAft>
          <a:spcPts val="800"/>
        </a:spcAft>
        <a:buClr>
          <a:schemeClr val="accent1"/>
        </a:buClr>
        <a:buFont typeface="Wingdings 2" panose="05020102010507070707" pitchFamily="18" charset="2"/>
        <a:buChar char=""/>
        <a:defRPr sz="2133">
          <a:solidFill>
            <a:schemeClr val="tx1"/>
          </a:solidFill>
          <a:latin typeface="+mn-lt"/>
          <a:ea typeface="+mn-ea"/>
          <a:cs typeface="+mn-cs"/>
        </a:defRPr>
      </a:lvl3pPr>
      <a:lvl4pPr marL="479988"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4pPr>
      <a:lvl5pPr marL="719982" indent="-239994" eaLnBrk="1" hangingPunct="1">
        <a:spcAft>
          <a:spcPts val="800"/>
        </a:spcAft>
        <a:buClr>
          <a:schemeClr val="accent1"/>
        </a:buClr>
        <a:buFont typeface="Symbol" panose="05050102010706020507" pitchFamily="18" charset="2"/>
        <a:buChar char=""/>
        <a:defRPr sz="2133">
          <a:solidFill>
            <a:schemeClr val="tx1"/>
          </a:solidFill>
          <a:latin typeface="+mn-lt"/>
          <a:ea typeface="+mn-ea"/>
          <a:cs typeface="+mn-cs"/>
        </a:defRPr>
      </a:lvl5pPr>
      <a:lvl6pPr marL="239994" indent="-239994" eaLnBrk="1" hangingPunct="1">
        <a:spcAft>
          <a:spcPts val="800"/>
        </a:spcAft>
        <a:buFont typeface="+mj-lt"/>
        <a:buAutoNum type="arabicPeriod"/>
        <a:defRPr sz="2133">
          <a:solidFill>
            <a:schemeClr val="tx1"/>
          </a:solidFill>
          <a:latin typeface="+mn-lt"/>
          <a:ea typeface="+mn-ea"/>
          <a:cs typeface="+mn-cs"/>
        </a:defRPr>
      </a:lvl6pPr>
      <a:lvl7pPr marL="479988" indent="-239994" eaLnBrk="1" hangingPunct="1">
        <a:spcAft>
          <a:spcPts val="800"/>
        </a:spcAft>
        <a:buFont typeface="+mj-lt"/>
        <a:buAutoNum type="alphaLcPeriod"/>
        <a:defRPr sz="2133">
          <a:solidFill>
            <a:schemeClr val="tx1"/>
          </a:solidFill>
          <a:latin typeface="+mn-lt"/>
          <a:ea typeface="+mn-ea"/>
          <a:cs typeface="+mn-cs"/>
        </a:defRPr>
      </a:lvl7pPr>
      <a:lvl8pPr marL="719982" indent="-239994" eaLnBrk="1" hangingPunct="1">
        <a:spcAft>
          <a:spcPts val="800"/>
        </a:spcAft>
        <a:buFont typeface="+mj-lt"/>
        <a:buAutoNum type="romanLcPeriod"/>
        <a:defRPr sz="2133">
          <a:solidFill>
            <a:schemeClr val="tx1"/>
          </a:solidFill>
          <a:latin typeface="+mn-lt"/>
          <a:ea typeface="+mn-ea"/>
          <a:cs typeface="+mn-cs"/>
        </a:defRPr>
      </a:lvl8pPr>
      <a:lvl9pPr marL="0" indent="0" eaLnBrk="1" hangingPunct="1">
        <a:spcAft>
          <a:spcPts val="800"/>
        </a:spcAft>
        <a:defRPr sz="3200">
          <a:solidFill>
            <a:schemeClr val="accent1"/>
          </a:solidFill>
          <a:latin typeface="+mn-lt"/>
          <a:ea typeface="+mn-ea"/>
          <a:cs typeface="+mn-cs"/>
        </a:defRPr>
      </a:lvl9pPr>
    </p:bodyStyle>
    <p:otherStyle>
      <a:lvl1pPr marL="0" eaLnBrk="1" hangingPunct="1">
        <a:defRPr>
          <a:latin typeface="+mn-lt"/>
          <a:ea typeface="+mn-ea"/>
          <a:cs typeface="+mn-cs"/>
        </a:defRPr>
      </a:lvl1pPr>
      <a:lvl2pPr marL="277240" eaLnBrk="1" hangingPunct="1">
        <a:defRPr>
          <a:latin typeface="+mn-lt"/>
          <a:ea typeface="+mn-ea"/>
          <a:cs typeface="+mn-cs"/>
        </a:defRPr>
      </a:lvl2pPr>
      <a:lvl3pPr marL="554478" eaLnBrk="1" hangingPunct="1">
        <a:defRPr>
          <a:latin typeface="+mn-lt"/>
          <a:ea typeface="+mn-ea"/>
          <a:cs typeface="+mn-cs"/>
        </a:defRPr>
      </a:lvl3pPr>
      <a:lvl4pPr marL="831718" eaLnBrk="1" hangingPunct="1">
        <a:defRPr>
          <a:latin typeface="+mn-lt"/>
          <a:ea typeface="+mn-ea"/>
          <a:cs typeface="+mn-cs"/>
        </a:defRPr>
      </a:lvl4pPr>
      <a:lvl5pPr marL="1108956" eaLnBrk="1" hangingPunct="1">
        <a:defRPr>
          <a:latin typeface="+mn-lt"/>
          <a:ea typeface="+mn-ea"/>
          <a:cs typeface="+mn-cs"/>
        </a:defRPr>
      </a:lvl5pPr>
      <a:lvl6pPr marL="1386196" eaLnBrk="1" hangingPunct="1">
        <a:defRPr>
          <a:latin typeface="+mn-lt"/>
          <a:ea typeface="+mn-ea"/>
          <a:cs typeface="+mn-cs"/>
        </a:defRPr>
      </a:lvl6pPr>
      <a:lvl7pPr marL="1663434" eaLnBrk="1" hangingPunct="1">
        <a:defRPr>
          <a:latin typeface="+mn-lt"/>
          <a:ea typeface="+mn-ea"/>
          <a:cs typeface="+mn-cs"/>
        </a:defRPr>
      </a:lvl7pPr>
      <a:lvl8pPr marL="1940674" eaLnBrk="1" hangingPunct="1">
        <a:defRPr>
          <a:latin typeface="+mn-lt"/>
          <a:ea typeface="+mn-ea"/>
          <a:cs typeface="+mn-cs"/>
        </a:defRPr>
      </a:lvl8pPr>
      <a:lvl9pPr marL="2217913" eaLnBrk="1" hangingPunct="1">
        <a:defRPr>
          <a:latin typeface="+mn-lt"/>
          <a:ea typeface="+mn-ea"/>
          <a:cs typeface="+mn-cs"/>
        </a:defRPr>
      </a:lvl9pPr>
    </p:otherStyle>
  </p:txStyles>
  <p:extLst>
    <p:ext uri="{27BBF7A9-308A-43DC-89C8-2F10F3537804}">
      <p15:sldGuideLst xmlns:p15="http://schemas.microsoft.com/office/powerpoint/2012/main">
        <p15:guide id="2" orient="horz" pos="667">
          <p15:clr>
            <a:srgbClr val="F26B43"/>
          </p15:clr>
        </p15:guide>
        <p15:guide id="7" pos="1837">
          <p15:clr>
            <a:srgbClr val="F26B43"/>
          </p15:clr>
        </p15:guide>
        <p15:guide id="8" pos="2064">
          <p15:clr>
            <a:srgbClr val="F26B43"/>
          </p15:clr>
        </p15:guide>
        <p15:guide id="9" pos="3696">
          <p15:clr>
            <a:srgbClr val="F26B43"/>
          </p15:clr>
        </p15:guide>
        <p15:guide id="10" pos="3923">
          <p15:clr>
            <a:srgbClr val="F26B43"/>
          </p15:clr>
        </p15:guide>
        <p15:guide id="12" pos="2767">
          <p15:clr>
            <a:srgbClr val="F26B43"/>
          </p15:clr>
        </p15:guide>
        <p15:guide id="13" pos="2993">
          <p15:clr>
            <a:srgbClr val="F26B43"/>
          </p15:clr>
        </p15:guide>
        <p15:guide id="14" orient="horz" pos="1053">
          <p15:clr>
            <a:srgbClr val="F26B43"/>
          </p15:clr>
        </p15:guide>
        <p15:guide id="15" orient="horz" pos="350">
          <p15:clr>
            <a:srgbClr val="F26B43"/>
          </p15:clr>
        </p15:guide>
        <p15:guide id="16" orient="horz" pos="2845">
          <p15:clr>
            <a:srgbClr val="F26B43"/>
          </p15:clr>
        </p15:guide>
        <p15:guide id="17" pos="5556">
          <p15:clr>
            <a:srgbClr val="F26B43"/>
          </p15:clr>
        </p15:guide>
        <p15:guide id="18" orient="horz" pos="3049">
          <p15:clr>
            <a:srgbClr val="F26B43"/>
          </p15:clr>
        </p15:guide>
        <p15:guide id="19" pos="204">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F6DC8FE-687D-BC40-94EC-0F4CCBFD4EE6}"/>
              </a:ext>
            </a:extLst>
          </p:cNvPr>
          <p:cNvPicPr>
            <a:picLocks noChangeAspect="1"/>
          </p:cNvPicPr>
          <p:nvPr userDrawn="1"/>
        </p:nvPicPr>
        <p:blipFill>
          <a:blip r:embed="rId21"/>
          <a:stretch>
            <a:fillRect/>
          </a:stretch>
        </p:blipFill>
        <p:spPr>
          <a:xfrm>
            <a:off x="0" y="5816600"/>
            <a:ext cx="12192000" cy="1041400"/>
          </a:xfrm>
          <a:prstGeom prst="rect">
            <a:avLst/>
          </a:prstGeom>
        </p:spPr>
      </p:pic>
    </p:spTree>
    <p:extLst>
      <p:ext uri="{BB962C8B-B14F-4D97-AF65-F5344CB8AC3E}">
        <p14:creationId xmlns:p14="http://schemas.microsoft.com/office/powerpoint/2010/main" val="2321013829"/>
      </p:ext>
    </p:extLst>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 id="2147483905" r:id="rId4"/>
    <p:sldLayoutId id="2147483906" r:id="rId5"/>
    <p:sldLayoutId id="2147483907" r:id="rId6"/>
    <p:sldLayoutId id="2147483908" r:id="rId7"/>
    <p:sldLayoutId id="2147483909" r:id="rId8"/>
    <p:sldLayoutId id="2147483910" r:id="rId9"/>
    <p:sldLayoutId id="2147483911" r:id="rId10"/>
    <p:sldLayoutId id="2147483912" r:id="rId11"/>
    <p:sldLayoutId id="2147483913" r:id="rId12"/>
    <p:sldLayoutId id="2147483914" r:id="rId13"/>
    <p:sldLayoutId id="2147483915" r:id="rId14"/>
    <p:sldLayoutId id="2147483916" r:id="rId15"/>
    <p:sldLayoutId id="2147483917" r:id="rId16"/>
    <p:sldLayoutId id="2147483918" r:id="rId17"/>
    <p:sldLayoutId id="2147483919" r:id="rId18"/>
    <p:sldLayoutId id="2147483920" r:id="rId19"/>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48889F8-86FA-4749-B26A-BF0765D2B0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5C5784B-0091-9C48-8CA2-30E74D2920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C31A17C-E3E7-DD48-A5EC-483E1C4B2A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16A791-F316-2046-87D5-FE464BA318EF}" type="datetimeFigureOut">
              <a:rPr lang="en-US" smtClean="0"/>
              <a:t>11/26/2020</a:t>
            </a:fld>
            <a:endParaRPr lang="en-US" dirty="0"/>
          </a:p>
        </p:txBody>
      </p:sp>
      <p:sp>
        <p:nvSpPr>
          <p:cNvPr id="5" name="Footer Placeholder 4">
            <a:extLst>
              <a:ext uri="{FF2B5EF4-FFF2-40B4-BE49-F238E27FC236}">
                <a16:creationId xmlns:a16="http://schemas.microsoft.com/office/drawing/2014/main" id="{E9128330-871B-F74C-B2E9-F9B8F2CE892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1EE469A4-BD5E-8142-8047-53CFFF2380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227484-AE73-8842-A104-636AE1E6D574}" type="slidenum">
              <a:rPr lang="en-US" smtClean="0"/>
              <a:t>‹#›</a:t>
            </a:fld>
            <a:endParaRPr lang="en-US" dirty="0"/>
          </a:p>
        </p:txBody>
      </p:sp>
    </p:spTree>
    <p:extLst>
      <p:ext uri="{BB962C8B-B14F-4D97-AF65-F5344CB8AC3E}">
        <p14:creationId xmlns:p14="http://schemas.microsoft.com/office/powerpoint/2010/main" val="3286089590"/>
      </p:ext>
    </p:extLst>
  </p:cSld>
  <p:clrMap bg1="lt1" tx1="dk1" bg2="lt2" tx2="dk2" accent1="accent1" accent2="accent2" accent3="accent3" accent4="accent4" accent5="accent5" accent6="accent6" hlink="hlink" folHlink="folHlink"/>
  <p:sldLayoutIdLst>
    <p:sldLayoutId id="2147483982" r:id="rId1"/>
    <p:sldLayoutId id="2147483983" r:id="rId2"/>
    <p:sldLayoutId id="2147483984" r:id="rId3"/>
    <p:sldLayoutId id="2147483985" r:id="rId4"/>
    <p:sldLayoutId id="2147483986" r:id="rId5"/>
    <p:sldLayoutId id="2147483987" r:id="rId6"/>
    <p:sldLayoutId id="2147483988" r:id="rId7"/>
    <p:sldLayoutId id="2147483989" r:id="rId8"/>
    <p:sldLayoutId id="2147483990" r:id="rId9"/>
    <p:sldLayoutId id="2147483991" r:id="rId10"/>
    <p:sldLayoutId id="214748399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95DDC4-60C1-4D7A-AEB1-2EA5BD2B10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527A4EB-290B-46BF-9C09-D1078FB44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1879E87-D0F8-4A40-99FB-26BC0C78060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178149-7E51-4801-AA2C-E1A960E2371C}" type="datetimeFigureOut">
              <a:rPr lang="en-GB" smtClean="0"/>
              <a:t>26/11/2020</a:t>
            </a:fld>
            <a:endParaRPr lang="en-GB" dirty="0"/>
          </a:p>
        </p:txBody>
      </p:sp>
      <p:sp>
        <p:nvSpPr>
          <p:cNvPr id="5" name="Footer Placeholder 4">
            <a:extLst>
              <a:ext uri="{FF2B5EF4-FFF2-40B4-BE49-F238E27FC236}">
                <a16:creationId xmlns:a16="http://schemas.microsoft.com/office/drawing/2014/main" id="{A8FF203D-EF29-4637-A9FD-0BBC96146B8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799B6E04-79A2-4474-A966-5776F3E9A6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328189-BF79-4561-847C-9D5CA674042F}" type="slidenum">
              <a:rPr lang="en-GB" smtClean="0"/>
              <a:t>‹#›</a:t>
            </a:fld>
            <a:endParaRPr lang="en-GB" dirty="0"/>
          </a:p>
        </p:txBody>
      </p:sp>
    </p:spTree>
    <p:extLst>
      <p:ext uri="{BB962C8B-B14F-4D97-AF65-F5344CB8AC3E}">
        <p14:creationId xmlns:p14="http://schemas.microsoft.com/office/powerpoint/2010/main" val="4215977995"/>
      </p:ext>
    </p:extLst>
  </p:cSld>
  <p:clrMap bg1="lt1" tx1="dk1" bg2="lt2" tx2="dk2" accent1="accent1" accent2="accent2" accent3="accent3" accent4="accent4" accent5="accent5" accent6="accent6" hlink="hlink" folHlink="folHlink"/>
  <p:sldLayoutIdLst>
    <p:sldLayoutId id="2147483994" r:id="rId1"/>
    <p:sldLayoutId id="2147483995" r:id="rId2"/>
    <p:sldLayoutId id="2147483996" r:id="rId3"/>
    <p:sldLayoutId id="2147483997" r:id="rId4"/>
    <p:sldLayoutId id="2147483998" r:id="rId5"/>
    <p:sldLayoutId id="2147483999" r:id="rId6"/>
    <p:sldLayoutId id="2147484000" r:id="rId7"/>
    <p:sldLayoutId id="2147484001" r:id="rId8"/>
    <p:sldLayoutId id="2147484002" r:id="rId9"/>
    <p:sldLayoutId id="2147484003" r:id="rId10"/>
    <p:sldLayoutId id="2147484004" r:id="rId11"/>
    <p:sldLayoutId id="2147484005" r:id="rId12"/>
    <p:sldLayoutId id="214748400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8.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10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10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101.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7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CUSC Panel </a:t>
            </a:r>
          </a:p>
        </p:txBody>
      </p:sp>
      <p:sp>
        <p:nvSpPr>
          <p:cNvPr id="5" name="Text Placeholder 4">
            <a:extLst>
              <a:ext uri="{FF2B5EF4-FFF2-40B4-BE49-F238E27FC236}">
                <a16:creationId xmlns:a16="http://schemas.microsoft.com/office/drawing/2014/main" id="{4FBA6ABF-CE97-446E-AFED-BDC24A2E4D0F}"/>
              </a:ext>
            </a:extLst>
          </p:cNvPr>
          <p:cNvSpPr>
            <a:spLocks noGrp="1"/>
          </p:cNvSpPr>
          <p:nvPr>
            <p:ph type="title"/>
          </p:nvPr>
        </p:nvSpPr>
        <p:spPr>
          <a:xfrm>
            <a:off x="323550" y="891298"/>
            <a:ext cx="5588152" cy="683089"/>
          </a:xfrm>
        </p:spPr>
        <p:txBody>
          <a:bodyPr/>
          <a:lstStyle/>
          <a:p>
            <a:r>
              <a:rPr lang="en-GB" sz="2800" b="1" dirty="0">
                <a:solidFill>
                  <a:srgbClr val="0070C0"/>
                </a:solidFill>
              </a:rPr>
              <a:t>Friday 27 November 2020</a:t>
            </a:r>
          </a:p>
          <a:p>
            <a:r>
              <a:rPr lang="en-GB" sz="2000" b="1" dirty="0">
                <a:solidFill>
                  <a:schemeClr val="tx1"/>
                </a:solidFill>
              </a:rPr>
              <a:t>Online Meeting via Teams</a:t>
            </a:r>
          </a:p>
        </p:txBody>
      </p:sp>
    </p:spTree>
    <p:extLst>
      <p:ext uri="{BB962C8B-B14F-4D97-AF65-F5344CB8AC3E}">
        <p14:creationId xmlns:p14="http://schemas.microsoft.com/office/powerpoint/2010/main" val="28742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B566528-1B12-4246-9431-5C2D7D081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643467" y="321734"/>
            <a:ext cx="10905066" cy="1135737"/>
          </a:xfrm>
          <a:prstGeom prst="rect">
            <a:avLst/>
          </a:prstGeom>
        </p:spPr>
        <p:txBody>
          <a:bodyPr vert="horz" lIns="91440" tIns="45720" rIns="91440" bIns="45720" rtlCol="0" anchor="ctr">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sz="3600" kern="1200" dirty="0">
                <a:solidFill>
                  <a:schemeClr val="tx1"/>
                </a:solidFill>
                <a:latin typeface="+mj-lt"/>
                <a:ea typeface="+mj-ea"/>
                <a:cs typeface="+mj-cs"/>
              </a:rPr>
              <a:t>CUSC Impact</a:t>
            </a:r>
          </a:p>
        </p:txBody>
      </p:sp>
      <p:sp>
        <p:nvSpPr>
          <p:cNvPr id="4" name="TextBox 3">
            <a:extLst>
              <a:ext uri="{FF2B5EF4-FFF2-40B4-BE49-F238E27FC236}">
                <a16:creationId xmlns:a16="http://schemas.microsoft.com/office/drawing/2014/main" id="{A029ABE0-7D78-FD4F-8793-948A7A1909A9}"/>
              </a:ext>
            </a:extLst>
          </p:cNvPr>
          <p:cNvSpPr txBox="1"/>
          <p:nvPr/>
        </p:nvSpPr>
        <p:spPr>
          <a:xfrm>
            <a:off x="667279" y="1378169"/>
            <a:ext cx="10881254" cy="4798794"/>
          </a:xfrm>
          <a:prstGeom prst="rect">
            <a:avLst/>
          </a:prstGeom>
        </p:spPr>
        <p:txBody>
          <a:bodyPr vert="horz" lIns="91440" tIns="45720" rIns="91440" bIns="45720" rtlCol="0" anchor="t">
            <a:normAutofit/>
          </a:bodyPr>
          <a:lstStyle/>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There is an existing interconnector cost recovery process in the CUSC: interconnector adjustment payments to recover cap and floor and interconnector payments via TNUoS (CUSC section 9).</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This process needs minor amendments to allow the CACM one off cost recovery.</a:t>
            </a: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Calibri"/>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The solution involves simplifying and aligning the CUSC with the electricity transmission licence to allow interconnectors to recover costs approved by Ofgem (positive and negative) through the existing interconnector adjustment payments mechanism. </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This solution has been chosen as the CUSC is not the appropriate place to discuss or challenge interconnectors costs and pass-through options, this is decided via licence change, feedback can be directed through the Ofgem licence consultations</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2000" i="0" u="none" strike="noStrike" kern="1200" cap="none" spc="0" normalizeH="0" baseline="0" noProof="0" dirty="0">
                <a:ln>
                  <a:noFill/>
                </a:ln>
                <a:solidFill>
                  <a:prstClr val="black"/>
                </a:solidFill>
                <a:effectLst/>
                <a:uLnTx/>
                <a:uFillTx/>
                <a:latin typeface="Calibri" panose="020F0502020204030204"/>
                <a:ea typeface="+mn-ea"/>
                <a:cs typeface="Calibri"/>
              </a:rPr>
              <a:t>Recommendation: proceed straight to Code Administrator Consultation with Panel decision, as </a:t>
            </a:r>
            <a:r>
              <a:rPr kumimoji="0" lang="en-US" sz="2000" i="0" u="none" strike="noStrike" kern="1200" cap="none" spc="0" normalizeH="0" baseline="0" noProof="0" dirty="0">
                <a:ln>
                  <a:noFill/>
                </a:ln>
                <a:solidFill>
                  <a:prstClr val="black"/>
                </a:solidFill>
                <a:effectLst/>
                <a:uLnTx/>
                <a:uFillTx/>
                <a:latin typeface="Calibri" panose="020F0502020204030204"/>
                <a:ea typeface="+mn-ea"/>
                <a:cs typeface="+mn-cs"/>
              </a:rPr>
              <a:t>Ofgem have already made decision on cost recovery and this is a consequential change to facilitate this</a:t>
            </a:r>
            <a:endParaRPr kumimoji="0" lang="en-US" sz="2000"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sp>
        <p:nvSpPr>
          <p:cNvPr id="24" name="Rectangle 2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11052629" y="2120024"/>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6" name="Isosceles Triangle 25">
            <a:extLst>
              <a:ext uri="{FF2B5EF4-FFF2-40B4-BE49-F238E27FC236}">
                <a16:creationId xmlns:a16="http://schemas.microsoft.com/office/drawing/2014/main" id="{A580F890-B085-4E95-96AA-55AEBEC5CE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0289068" y="1343027"/>
            <a:ext cx="2532832" cy="1273032"/>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Isosceles Triangle 27">
            <a:extLst>
              <a:ext uri="{FF2B5EF4-FFF2-40B4-BE49-F238E27FC236}">
                <a16:creationId xmlns:a16="http://schemas.microsoft.com/office/drawing/2014/main" id="{D3F51FEB-38FB-4F6C-9F7B-2F2AFAB654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01760" y="5103257"/>
            <a:ext cx="2017580" cy="1014060"/>
          </a:xfrm>
          <a:prstGeom prst="triangle">
            <a:avLst>
              <a:gd name="adj" fmla="val 50000"/>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1E547BA6-BAE0-43BB-A7CA-60F69CE25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427916" y="572870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5816600"/>
            <a:ext cx="12192000" cy="1041400"/>
          </a:xfrm>
          <a:prstGeom prst="rect">
            <a:avLst/>
          </a:prstGeom>
        </p:spPr>
      </p:pic>
      <p:sp>
        <p:nvSpPr>
          <p:cNvPr id="5" name="Rectangle 4">
            <a:extLst>
              <a:ext uri="{FF2B5EF4-FFF2-40B4-BE49-F238E27FC236}">
                <a16:creationId xmlns:a16="http://schemas.microsoft.com/office/drawing/2014/main" id="{9EDC395A-4FCC-4250-B1DD-F3C9D8FD98DB}"/>
              </a:ext>
            </a:extLst>
          </p:cNvPr>
          <p:cNvSpPr/>
          <p:nvPr/>
        </p:nvSpPr>
        <p:spPr>
          <a:xfrm>
            <a:off x="2612467" y="5221676"/>
            <a:ext cx="6949123" cy="590931"/>
          </a:xfrm>
          <a:prstGeom prst="rect">
            <a:avLst/>
          </a:prstGeom>
        </p:spPr>
        <p:txBody>
          <a:bodyPr wrap="square">
            <a:sp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Ofgem have encouraged the ESO to make relevant CUSC changes at the earliest opportunity to allow cost recovery in 2021.</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Calibri"/>
            </a:endParaRPr>
          </a:p>
        </p:txBody>
      </p:sp>
    </p:spTree>
    <p:extLst>
      <p:ext uri="{BB962C8B-B14F-4D97-AF65-F5344CB8AC3E}">
        <p14:creationId xmlns:p14="http://schemas.microsoft.com/office/powerpoint/2010/main" val="1896657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Timeline for CMP354 – </a:t>
            </a:r>
            <a:r>
              <a:rPr lang="en-GB" sz="2400" b="1" i="1" dirty="0"/>
              <a:t>(Self Governance (Panel decision) and Code Administrator Consultation) </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nvPr>
        </p:nvGraphicFramePr>
        <p:xfrm>
          <a:off x="312681" y="987574"/>
          <a:ext cx="11662015" cy="3729924"/>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dirty="0">
                          <a:latin typeface="Arial" panose="020B0604020202020204" pitchFamily="34" charset="0"/>
                          <a:cs typeface="Arial" panose="020B0604020202020204" pitchFamily="34" charset="0"/>
                        </a:rPr>
                        <a:t>Modification presented to Panel</a:t>
                      </a:r>
                    </a:p>
                  </a:txBody>
                  <a:tcPr/>
                </a:tc>
                <a:tc>
                  <a:txBody>
                    <a:bodyPr/>
                    <a:lstStyle/>
                    <a:p>
                      <a:r>
                        <a:rPr lang="en-GB" sz="1400" dirty="0">
                          <a:latin typeface="Arial" panose="020B0604020202020204" pitchFamily="34" charset="0"/>
                          <a:cs typeface="Arial" panose="020B0604020202020204" pitchFamily="34" charset="0"/>
                        </a:rPr>
                        <a:t>27 November 2020</a:t>
                      </a:r>
                    </a:p>
                  </a:txBody>
                  <a:tcPr/>
                </a:tc>
                <a:tc>
                  <a:txBody>
                    <a:bodyPr/>
                    <a:lstStyle/>
                    <a:p>
                      <a:r>
                        <a:rPr lang="en-GB" sz="1400" dirty="0">
                          <a:latin typeface="Arial" panose="020B0604020202020204" pitchFamily="34" charset="0"/>
                          <a:cs typeface="Arial" panose="020B0604020202020204" pitchFamily="34" charset="0"/>
                        </a:rPr>
                        <a:t>Final Self Governance Modification Report </a:t>
                      </a:r>
                      <a:r>
                        <a:rPr lang="en-US" sz="1400" dirty="0">
                          <a:latin typeface="Arial" panose="020B0604020202020204" pitchFamily="34" charset="0"/>
                          <a:cs typeface="Arial" panose="020B0604020202020204" pitchFamily="34" charset="0"/>
                        </a:rPr>
                        <a:t>issued to Panel to check votes recorded correctly (5 working days)</a:t>
                      </a:r>
                      <a:endParaRPr lang="en-GB"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1 February 2021</a:t>
                      </a:r>
                    </a:p>
                  </a:txBody>
                  <a:tcPr/>
                </a:tc>
                <a:extLst>
                  <a:ext uri="{0D108BD9-81ED-4DB2-BD59-A6C34878D82A}">
                    <a16:rowId xmlns:a16="http://schemas.microsoft.com/office/drawing/2014/main" val="4083485395"/>
                  </a:ext>
                </a:extLst>
              </a:tr>
              <a:tr h="825982">
                <a:tc>
                  <a:txBody>
                    <a:bodyPr/>
                    <a:lstStyle/>
                    <a:p>
                      <a:r>
                        <a:rPr lang="en-GB" sz="1400" dirty="0">
                          <a:latin typeface="Arial" panose="020B0604020202020204" pitchFamily="34" charset="0"/>
                          <a:cs typeface="Arial" panose="020B0604020202020204" pitchFamily="34" charset="0"/>
                        </a:rPr>
                        <a:t>Code Administrator Consultation (15 working days)</a:t>
                      </a:r>
                    </a:p>
                  </a:txBody>
                  <a:tcPr/>
                </a:tc>
                <a:tc>
                  <a:txBody>
                    <a:bodyPr/>
                    <a:lstStyle/>
                    <a:p>
                      <a:r>
                        <a:rPr lang="en-GB" sz="1400" i="0" dirty="0">
                          <a:latin typeface="Arial" panose="020B0604020202020204" pitchFamily="34" charset="0"/>
                          <a:cs typeface="Arial" panose="020B0604020202020204" pitchFamily="34" charset="0"/>
                        </a:rPr>
                        <a:t>1 December 2020 to 22 December 2020</a:t>
                      </a:r>
                    </a:p>
                  </a:txBody>
                  <a:tcPr/>
                </a:tc>
                <a:tc>
                  <a:txBody>
                    <a:bodyPr/>
                    <a:lstStyle/>
                    <a:p>
                      <a:r>
                        <a:rPr lang="en-US" sz="1400" dirty="0">
                          <a:latin typeface="Arial" panose="020B0604020202020204" pitchFamily="34" charset="0"/>
                          <a:cs typeface="Arial" panose="020B0604020202020204" pitchFamily="34" charset="0"/>
                        </a:rPr>
                        <a:t>Appeals Window (15 working days)</a:t>
                      </a:r>
                      <a:endParaRPr lang="en-GB" sz="1400" dirty="0">
                        <a:latin typeface="Arial" panose="020B0604020202020204" pitchFamily="34" charset="0"/>
                        <a:cs typeface="Arial" panose="020B0604020202020204" pitchFamily="34" charset="0"/>
                      </a:endParaRPr>
                    </a:p>
                  </a:txBody>
                  <a:tcPr/>
                </a:tc>
                <a:tc>
                  <a:txBody>
                    <a:bodyPr/>
                    <a:lstStyle/>
                    <a:p>
                      <a:r>
                        <a:rPr lang="en-GB" sz="1400" dirty="0">
                          <a:latin typeface="Arial" panose="020B0604020202020204" pitchFamily="34" charset="0"/>
                          <a:cs typeface="Arial" panose="020B0604020202020204" pitchFamily="34" charset="0"/>
                        </a:rPr>
                        <a:t>9 February 2021 to 5pm on 2 March 2021</a:t>
                      </a:r>
                    </a:p>
                  </a:txBody>
                  <a:tcPr/>
                </a:tc>
                <a:extLst>
                  <a:ext uri="{0D108BD9-81ED-4DB2-BD59-A6C34878D82A}">
                    <a16:rowId xmlns:a16="http://schemas.microsoft.com/office/drawing/2014/main" val="3713368864"/>
                  </a:ext>
                </a:extLst>
              </a:tr>
              <a:tr h="766106">
                <a:tc>
                  <a:txBody>
                    <a:bodyPr/>
                    <a:lstStyle/>
                    <a:p>
                      <a:r>
                        <a:rPr lang="en-GB" sz="1400" dirty="0">
                          <a:latin typeface="Arial" panose="020B0604020202020204" pitchFamily="34" charset="0"/>
                          <a:cs typeface="Arial" panose="020B0604020202020204" pitchFamily="34" charset="0"/>
                        </a:rPr>
                        <a:t>Draft Final Self Governance Modification Report issued to Panel (5 working days)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dirty="0">
                          <a:latin typeface="Arial" panose="020B0604020202020204" pitchFamily="34" charset="0"/>
                          <a:cs typeface="Arial" panose="020B0604020202020204" pitchFamily="34" charset="0"/>
                        </a:rPr>
                        <a:t>21 January 2021</a:t>
                      </a:r>
                    </a:p>
                  </a:txBody>
                  <a:tcPr/>
                </a:tc>
                <a:tc>
                  <a:txBody>
                    <a:bodyPr/>
                    <a:lstStyle/>
                    <a:p>
                      <a:r>
                        <a:rPr lang="en-GB" sz="1400" dirty="0">
                          <a:latin typeface="Arial" panose="020B0604020202020204" pitchFamily="34" charset="0"/>
                          <a:cs typeface="Arial" panose="020B0604020202020204" pitchFamily="34" charset="0"/>
                        </a:rPr>
                        <a:t>Implementation Date </a:t>
                      </a:r>
                    </a:p>
                  </a:txBody>
                  <a:tcPr/>
                </a:tc>
                <a:tc>
                  <a:txBody>
                    <a:bodyPr/>
                    <a:lstStyle/>
                    <a:p>
                      <a:r>
                        <a:rPr lang="en-GB" sz="1400" dirty="0">
                          <a:latin typeface="Arial" panose="020B0604020202020204" pitchFamily="34" charset="0"/>
                          <a:cs typeface="Arial" panose="020B0604020202020204" pitchFamily="34" charset="0"/>
                        </a:rPr>
                        <a:t>1 April 2021</a:t>
                      </a:r>
                    </a:p>
                  </a:txBody>
                  <a:tcPr/>
                </a:tc>
                <a:extLst>
                  <a:ext uri="{0D108BD9-81ED-4DB2-BD59-A6C34878D82A}">
                    <a16:rowId xmlns:a16="http://schemas.microsoft.com/office/drawing/2014/main" val="2790556424"/>
                  </a:ext>
                </a:extLst>
              </a:tr>
              <a:tr h="825982">
                <a:tc>
                  <a:txBody>
                    <a:bodyPr/>
                    <a:lstStyle/>
                    <a:p>
                      <a:r>
                        <a:rPr lang="en-GB" sz="1400" dirty="0">
                          <a:latin typeface="Arial" panose="020B0604020202020204" pitchFamily="34" charset="0"/>
                          <a:cs typeface="Arial" panose="020B0604020202020204" pitchFamily="34" charset="0"/>
                        </a:rPr>
                        <a:t>Panel</a:t>
                      </a:r>
                      <a:r>
                        <a:rPr lang="en-GB" sz="1400" baseline="0" dirty="0">
                          <a:latin typeface="Arial" panose="020B0604020202020204" pitchFamily="34" charset="0"/>
                          <a:cs typeface="Arial" panose="020B0604020202020204" pitchFamily="34" charset="0"/>
                        </a:rPr>
                        <a:t> undertake </a:t>
                      </a:r>
                      <a:r>
                        <a:rPr lang="en-GB" sz="1400" dirty="0">
                          <a:latin typeface="Arial" panose="020B0604020202020204" pitchFamily="34" charset="0"/>
                          <a:cs typeface="Arial" panose="020B0604020202020204" pitchFamily="34" charset="0"/>
                        </a:rPr>
                        <a:t>Draft Final Self Governance Modification Report determination vote</a:t>
                      </a:r>
                      <a:endParaRPr lang="en-US"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29 January 2021</a:t>
                      </a:r>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1203562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11350920" cy="657605"/>
          </a:xfrm>
        </p:spPr>
        <p:txBody>
          <a:bodyPr/>
          <a:lstStyle/>
          <a:p>
            <a:r>
              <a:rPr lang="en-GB" sz="2400" b="1" dirty="0"/>
              <a:t>Timeline for CMP354 – </a:t>
            </a:r>
            <a:r>
              <a:rPr lang="en-GB" sz="2400" b="1" i="1" dirty="0"/>
              <a:t>(Standard Governance (Ofgem decision) and Code Administrator Consultation)</a:t>
            </a:r>
            <a:endParaRPr lang="en-GB" altLang="en-US" sz="24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4CB550AD-0E0B-467B-A24E-263CEEC8C372}"/>
              </a:ext>
            </a:extLst>
          </p:cNvPr>
          <p:cNvGraphicFramePr>
            <a:graphicFrameLocks noGrp="1"/>
          </p:cNvGraphicFramePr>
          <p:nvPr>
            <p:extLst/>
          </p:nvPr>
        </p:nvGraphicFramePr>
        <p:xfrm>
          <a:off x="312681" y="987574"/>
          <a:ext cx="11662015" cy="3789800"/>
        </p:xfrm>
        <a:graphic>
          <a:graphicData uri="http://schemas.openxmlformats.org/drawingml/2006/table">
            <a:tbl>
              <a:tblPr firstRow="1" bandRow="1">
                <a:tableStyleId>{5C22544A-7EE6-4342-B048-85BDC9FD1C3A}</a:tableStyleId>
              </a:tblPr>
              <a:tblGrid>
                <a:gridCol w="3417419">
                  <a:extLst>
                    <a:ext uri="{9D8B030D-6E8A-4147-A177-3AD203B41FA5}">
                      <a16:colId xmlns:a16="http://schemas.microsoft.com/office/drawing/2014/main" val="2043401118"/>
                    </a:ext>
                  </a:extLst>
                </a:gridCol>
                <a:gridCol w="2546734">
                  <a:extLst>
                    <a:ext uri="{9D8B030D-6E8A-4147-A177-3AD203B41FA5}">
                      <a16:colId xmlns:a16="http://schemas.microsoft.com/office/drawing/2014/main" val="149780315"/>
                    </a:ext>
                  </a:extLst>
                </a:gridCol>
                <a:gridCol w="3624993">
                  <a:extLst>
                    <a:ext uri="{9D8B030D-6E8A-4147-A177-3AD203B41FA5}">
                      <a16:colId xmlns:a16="http://schemas.microsoft.com/office/drawing/2014/main" val="4112587689"/>
                    </a:ext>
                  </a:extLst>
                </a:gridCol>
                <a:gridCol w="2072869">
                  <a:extLst>
                    <a:ext uri="{9D8B030D-6E8A-4147-A177-3AD203B41FA5}">
                      <a16:colId xmlns:a16="http://schemas.microsoft.com/office/drawing/2014/main" val="722626711"/>
                    </a:ext>
                  </a:extLst>
                </a:gridCol>
              </a:tblGrid>
              <a:tr h="485872">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tc>
                  <a:txBody>
                    <a:bodyPr/>
                    <a:lstStyle/>
                    <a:p>
                      <a:r>
                        <a:rPr lang="en-GB" sz="1400" dirty="0">
                          <a:latin typeface="Arial" panose="020B0604020202020204" pitchFamily="34" charset="0"/>
                          <a:cs typeface="Arial" panose="020B0604020202020204" pitchFamily="34" charset="0"/>
                        </a:rPr>
                        <a:t>Milestone</a:t>
                      </a:r>
                    </a:p>
                  </a:txBody>
                  <a:tcPr/>
                </a:tc>
                <a:tc>
                  <a:txBody>
                    <a:bodyPr/>
                    <a:lstStyle/>
                    <a:p>
                      <a:r>
                        <a:rPr lang="en-GB" sz="14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825982">
                <a:tc>
                  <a:txBody>
                    <a:bodyPr/>
                    <a:lstStyle/>
                    <a:p>
                      <a:r>
                        <a:rPr lang="en-GB" sz="1400" dirty="0">
                          <a:latin typeface="Arial" panose="020B0604020202020204" pitchFamily="34" charset="0"/>
                          <a:cs typeface="Arial" panose="020B0604020202020204" pitchFamily="34" charset="0"/>
                        </a:rPr>
                        <a:t>Modification presented to Panel</a:t>
                      </a:r>
                    </a:p>
                  </a:txBody>
                  <a:tcPr/>
                </a:tc>
                <a:tc>
                  <a:txBody>
                    <a:bodyPr/>
                    <a:lstStyle/>
                    <a:p>
                      <a:r>
                        <a:rPr lang="en-GB" sz="1400" dirty="0">
                          <a:latin typeface="Arial" panose="020B0604020202020204" pitchFamily="34" charset="0"/>
                          <a:cs typeface="Arial" panose="020B0604020202020204" pitchFamily="34" charset="0"/>
                        </a:rPr>
                        <a:t>27 November 2020</a:t>
                      </a:r>
                    </a:p>
                  </a:txBody>
                  <a:tcPr/>
                </a:tc>
                <a:tc>
                  <a:txBody>
                    <a:bodyPr/>
                    <a:lstStyle/>
                    <a:p>
                      <a:r>
                        <a:rPr lang="en-US" sz="1400" dirty="0">
                          <a:latin typeface="Arial" panose="020B0604020202020204" pitchFamily="34" charset="0"/>
                          <a:cs typeface="Arial" panose="020B0604020202020204" pitchFamily="34" charset="0"/>
                        </a:rPr>
                        <a:t>Final Modification Report issued to Panel to check votes recorded correctly (1 working day)</a:t>
                      </a:r>
                      <a:endParaRPr lang="en-GB"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1 February 2021</a:t>
                      </a:r>
                    </a:p>
                  </a:txBody>
                  <a:tcPr/>
                </a:tc>
                <a:extLst>
                  <a:ext uri="{0D108BD9-81ED-4DB2-BD59-A6C34878D82A}">
                    <a16:rowId xmlns:a16="http://schemas.microsoft.com/office/drawing/2014/main" val="4083485395"/>
                  </a:ext>
                </a:extLst>
              </a:tr>
              <a:tr h="825982">
                <a:tc>
                  <a:txBody>
                    <a:bodyPr/>
                    <a:lstStyle/>
                    <a:p>
                      <a:r>
                        <a:rPr lang="en-GB" sz="1400" dirty="0">
                          <a:latin typeface="Arial" panose="020B0604020202020204" pitchFamily="34" charset="0"/>
                          <a:cs typeface="Arial" panose="020B0604020202020204" pitchFamily="34" charset="0"/>
                        </a:rPr>
                        <a:t>Code Administrator Consultation (15 working days)</a:t>
                      </a:r>
                    </a:p>
                  </a:txBody>
                  <a:tcPr/>
                </a:tc>
                <a:tc>
                  <a:txBody>
                    <a:bodyPr/>
                    <a:lstStyle/>
                    <a:p>
                      <a:r>
                        <a:rPr lang="en-GB" sz="1400" i="0" dirty="0">
                          <a:latin typeface="Arial" panose="020B0604020202020204" pitchFamily="34" charset="0"/>
                          <a:cs typeface="Arial" panose="020B0604020202020204" pitchFamily="34" charset="0"/>
                        </a:rPr>
                        <a:t>1 December 2020 to 22 December 2020</a:t>
                      </a:r>
                    </a:p>
                  </a:txBody>
                  <a:tcPr/>
                </a:tc>
                <a:tc>
                  <a:txBody>
                    <a:bodyPr/>
                    <a:lstStyle/>
                    <a:p>
                      <a:r>
                        <a:rPr lang="en-US" sz="1400" dirty="0">
                          <a:latin typeface="Arial" panose="020B0604020202020204" pitchFamily="34" charset="0"/>
                          <a:cs typeface="Arial" panose="020B0604020202020204" pitchFamily="34" charset="0"/>
                        </a:rPr>
                        <a:t>Final Modification Report issued to Ofgem</a:t>
                      </a:r>
                      <a:endParaRPr lang="en-GB" sz="1400" dirty="0">
                        <a:latin typeface="Arial" panose="020B0604020202020204" pitchFamily="34" charset="0"/>
                        <a:cs typeface="Arial" panose="020B0604020202020204" pitchFamily="34" charset="0"/>
                      </a:endParaRPr>
                    </a:p>
                  </a:txBody>
                  <a:tcPr/>
                </a:tc>
                <a:tc>
                  <a:txBody>
                    <a:bodyPr/>
                    <a:lstStyle/>
                    <a:p>
                      <a:r>
                        <a:rPr lang="en-GB" sz="1400" dirty="0">
                          <a:latin typeface="Arial" panose="020B0604020202020204" pitchFamily="34" charset="0"/>
                          <a:cs typeface="Arial" panose="020B0604020202020204" pitchFamily="34" charset="0"/>
                        </a:rPr>
                        <a:t>9 February 2021</a:t>
                      </a:r>
                    </a:p>
                  </a:txBody>
                  <a:tcPr/>
                </a:tc>
                <a:extLst>
                  <a:ext uri="{0D108BD9-81ED-4DB2-BD59-A6C34878D82A}">
                    <a16:rowId xmlns:a16="http://schemas.microsoft.com/office/drawing/2014/main" val="3713368864"/>
                  </a:ext>
                </a:extLst>
              </a:tr>
              <a:tr h="825982">
                <a:tc>
                  <a:txBody>
                    <a:bodyPr/>
                    <a:lstStyle/>
                    <a:p>
                      <a:r>
                        <a:rPr lang="en-GB" sz="1400" dirty="0">
                          <a:latin typeface="Arial" panose="020B0604020202020204" pitchFamily="34" charset="0"/>
                          <a:cs typeface="Arial" panose="020B0604020202020204" pitchFamily="34" charset="0"/>
                        </a:rPr>
                        <a:t>Draft Final Modification Report (DFMR) issued to Panel (5 working days)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i="0" dirty="0">
                          <a:latin typeface="Arial" panose="020B0604020202020204" pitchFamily="34" charset="0"/>
                          <a:cs typeface="Arial" panose="020B0604020202020204" pitchFamily="34" charset="0"/>
                        </a:rPr>
                        <a:t>21 January 2021</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dirty="0">
                          <a:latin typeface="Arial" panose="020B0604020202020204" pitchFamily="34" charset="0"/>
                          <a:cs typeface="Arial" panose="020B0604020202020204" pitchFamily="34" charset="0"/>
                        </a:rPr>
                        <a:t>Ofgem decision (KPI is 25 working days from receipt of Final Modification Report)</a:t>
                      </a:r>
                    </a:p>
                  </a:txBody>
                  <a:tcPr/>
                </a:tc>
                <a:tc>
                  <a:txBody>
                    <a:bodyPr/>
                    <a:lstStyle/>
                    <a:p>
                      <a:r>
                        <a:rPr lang="en-GB" sz="1400" dirty="0">
                          <a:latin typeface="Arial" panose="020B0604020202020204" pitchFamily="34" charset="0"/>
                          <a:cs typeface="Arial" panose="020B0604020202020204" pitchFamily="34" charset="0"/>
                        </a:rPr>
                        <a:t>16 March 2021 </a:t>
                      </a:r>
                    </a:p>
                  </a:txBody>
                  <a:tcPr/>
                </a:tc>
                <a:extLst>
                  <a:ext uri="{0D108BD9-81ED-4DB2-BD59-A6C34878D82A}">
                    <a16:rowId xmlns:a16="http://schemas.microsoft.com/office/drawing/2014/main" val="2790556424"/>
                  </a:ext>
                </a:extLst>
              </a:tr>
              <a:tr h="825982">
                <a:tc>
                  <a:txBody>
                    <a:bodyPr/>
                    <a:lstStyle/>
                    <a:p>
                      <a:r>
                        <a:rPr lang="en-GB" sz="1400" dirty="0">
                          <a:latin typeface="Arial" panose="020B0604020202020204" pitchFamily="34" charset="0"/>
                          <a:cs typeface="Arial" panose="020B0604020202020204" pitchFamily="34" charset="0"/>
                        </a:rPr>
                        <a:t>Panel</a:t>
                      </a:r>
                      <a:r>
                        <a:rPr lang="en-GB" sz="1400" baseline="0" dirty="0">
                          <a:latin typeface="Arial" panose="020B0604020202020204" pitchFamily="34" charset="0"/>
                          <a:cs typeface="Arial" panose="020B0604020202020204" pitchFamily="34" charset="0"/>
                        </a:rPr>
                        <a:t> undertake DFMR recommendation vote </a:t>
                      </a:r>
                      <a:endParaRPr lang="en-US" sz="14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dirty="0">
                          <a:latin typeface="Arial" panose="020B0604020202020204" pitchFamily="34" charset="0"/>
                          <a:cs typeface="Arial" panose="020B0604020202020204" pitchFamily="34" charset="0"/>
                        </a:rPr>
                        <a:t>29 January 2021</a:t>
                      </a:r>
                    </a:p>
                  </a:txBody>
                  <a:tcPr/>
                </a:tc>
                <a:tc>
                  <a:txBody>
                    <a:bodyPr/>
                    <a:lstStyle/>
                    <a:p>
                      <a:r>
                        <a:rPr lang="en-GB" sz="1400" dirty="0">
                          <a:latin typeface="Arial" panose="020B0604020202020204" pitchFamily="34" charset="0"/>
                          <a:cs typeface="Arial" panose="020B0604020202020204" pitchFamily="34" charset="0"/>
                        </a:rPr>
                        <a:t>Implementation Date </a:t>
                      </a:r>
                    </a:p>
                  </a:txBody>
                  <a:tcPr/>
                </a:tc>
                <a:tc>
                  <a:txBody>
                    <a:bodyPr/>
                    <a:lstStyle/>
                    <a:p>
                      <a:r>
                        <a:rPr lang="en-GB" sz="1400" dirty="0">
                          <a:latin typeface="Arial" panose="020B0604020202020204" pitchFamily="34" charset="0"/>
                          <a:cs typeface="Arial" panose="020B0604020202020204" pitchFamily="34" charset="0"/>
                        </a:rPr>
                        <a:t>1 April 2021</a:t>
                      </a:r>
                    </a:p>
                  </a:txBody>
                  <a:tcPr/>
                </a:tc>
                <a:extLst>
                  <a:ext uri="{0D108BD9-81ED-4DB2-BD59-A6C34878D82A}">
                    <a16:rowId xmlns:a16="http://schemas.microsoft.com/office/drawing/2014/main" val="2726378177"/>
                  </a:ext>
                </a:extLst>
              </a:tr>
            </a:tbl>
          </a:graphicData>
        </a:graphic>
      </p:graphicFrame>
    </p:spTree>
    <p:extLst>
      <p:ext uri="{BB962C8B-B14F-4D97-AF65-F5344CB8AC3E}">
        <p14:creationId xmlns:p14="http://schemas.microsoft.com/office/powerpoint/2010/main" val="34208605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13"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640079" y="2053641"/>
            <a:ext cx="3669161" cy="2760098"/>
          </a:xfrm>
        </p:spPr>
        <p:txBody>
          <a:bodyPr vert="horz" lIns="91440" tIns="45720" rIns="91440" bIns="45720" rtlCol="0" anchor="ctr">
            <a:normAutofit/>
          </a:bodyPr>
          <a:lstStyle/>
          <a:p>
            <a:pPr algn="l" rtl="0">
              <a:lnSpc>
                <a:spcPct val="90000"/>
              </a:lnSpc>
              <a:spcBef>
                <a:spcPct val="0"/>
              </a:spcBef>
            </a:pPr>
            <a:r>
              <a:rPr lang="en-US" altLang="en-US" sz="4400" kern="1200" dirty="0">
                <a:solidFill>
                  <a:srgbClr val="FFFFFF"/>
                </a:solidFill>
                <a:latin typeface="+mj-lt"/>
                <a:ea typeface="+mj-ea"/>
                <a:cs typeface="+mj-cs"/>
              </a:rPr>
              <a:t>CMP354  - the asks of Panel</a:t>
            </a:r>
            <a:endParaRPr lang="en-US" altLang="en-US" sz="4400" b="0" kern="1200" dirty="0">
              <a:solidFill>
                <a:srgbClr val="FFFFFF"/>
              </a:solidFill>
              <a:latin typeface="+mj-lt"/>
              <a:ea typeface="+mj-ea"/>
              <a:cs typeface="+mj-cs"/>
            </a:endParaRPr>
          </a:p>
        </p:txBody>
      </p:sp>
      <p:sp>
        <p:nvSpPr>
          <p:cNvPr id="3" name="Rectangle 2"/>
          <p:cNvSpPr/>
          <p:nvPr/>
        </p:nvSpPr>
        <p:spPr>
          <a:xfrm>
            <a:off x="6188148" y="1935126"/>
            <a:ext cx="5826643" cy="4097374"/>
          </a:xfrm>
          <a:prstGeom prst="rect">
            <a:avLst/>
          </a:prstGeom>
        </p:spPr>
        <p:txBody>
          <a:bodyPr vert="horz" lIns="91440" tIns="45720" rIns="91440" bIns="45720" rtlCol="0" anchor="ctr">
            <a:normAutofit fontScale="25000" lnSpcReduction="20000"/>
          </a:bodyPr>
          <a:lstStyle/>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8000" b="1" i="0" u="none" strike="noStrike" kern="1200" cap="none" spc="0" normalizeH="0" baseline="0" noProof="0" dirty="0">
                <a:ln>
                  <a:noFill/>
                </a:ln>
                <a:solidFill>
                  <a:srgbClr val="000000"/>
                </a:solidFill>
                <a:effectLst/>
                <a:uLnTx/>
                <a:uFillTx/>
                <a:latin typeface="Arial" panose="020B0604020202020204"/>
                <a:ea typeface="+mn-ea"/>
                <a:cs typeface="+mn-cs"/>
              </a:rPr>
              <a:t>Do you agree that the CMP354 meets the Self-Governance Criteria (Panel decision) rather than Standard Governance (Ofgem decision)?</a:t>
            </a:r>
          </a:p>
          <a:p>
            <a:pPr marL="685794" lvl="1" indent="-228600" algn="just" defTabSz="914400">
              <a:lnSpc>
                <a:spcPct val="90000"/>
              </a:lnSpc>
              <a:spcAft>
                <a:spcPts val="600"/>
              </a:spcAft>
              <a:buFont typeface="Arial" panose="020B0604020202020204" pitchFamily="34" charset="0"/>
              <a:buChar char="•"/>
              <a:defRPr/>
            </a:pPr>
            <a:r>
              <a:rPr lang="en-GB" sz="7200" i="1" dirty="0">
                <a:latin typeface="Arial" panose="020B0604020202020204" pitchFamily="34" charset="0"/>
                <a:cs typeface="Arial" panose="020B0604020202020204" pitchFamily="34" charset="0"/>
              </a:rPr>
              <a:t>Note that Self Governance can be changed to Standard Governance, by Ofgem under CUSC 8.25.2 or by Panel under CUSC 8.25.11, prior to Panel Determination Vote taking place.</a:t>
            </a:r>
          </a:p>
          <a:p>
            <a:pPr marL="685794" lvl="1" indent="-228600" algn="just" defTabSz="914400">
              <a:lnSpc>
                <a:spcPct val="90000"/>
              </a:lnSpc>
              <a:spcAft>
                <a:spcPts val="600"/>
              </a:spcAft>
              <a:buFont typeface="Arial" panose="020B0604020202020204" pitchFamily="34" charset="0"/>
              <a:buChar char="•"/>
              <a:defRPr/>
            </a:pPr>
            <a:endParaRPr kumimoji="0" lang="en-US" altLang="en-US" sz="7200" b="1" i="0" u="none" strike="noStrike" kern="1200" cap="none" spc="0" normalizeH="0" baseline="0" noProof="0" dirty="0">
              <a:ln>
                <a:noFill/>
              </a:ln>
              <a:solidFill>
                <a:srgbClr val="000000"/>
              </a:solidFill>
              <a:effectLst/>
              <a:uLnTx/>
              <a:uFillTx/>
              <a:latin typeface="Arial" panose="020B0604020202020204"/>
              <a:ea typeface="+mn-ea"/>
              <a:cs typeface="+mn-cs"/>
            </a:endParaRP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altLang="en-US" sz="8000" b="1" i="0" u="none" strike="noStrike" kern="1200" cap="none" spc="0" normalizeH="0" baseline="0" noProof="0" dirty="0">
                <a:ln>
                  <a:noFill/>
                </a:ln>
                <a:solidFill>
                  <a:srgbClr val="000000"/>
                </a:solidFill>
                <a:effectLst/>
                <a:uLnTx/>
                <a:uFillTx/>
                <a:latin typeface="Arial" panose="020B0604020202020204"/>
                <a:ea typeface="+mn-ea"/>
                <a:cs typeface="+mn-cs"/>
              </a:rPr>
              <a:t>Do you agree that this can now proceed to Code Administrator Consultation – to be issued on 1 December 2020?</a:t>
            </a:r>
          </a:p>
          <a:p>
            <a:pPr marL="800100" lvl="1" indent="-342900" algn="just">
              <a:buFont typeface="Arial" panose="020B0604020202020204" pitchFamily="34" charset="0"/>
              <a:buChar char="•"/>
            </a:pPr>
            <a:r>
              <a:rPr lang="en-GB" sz="7200" i="1" dirty="0">
                <a:latin typeface="Arial" panose="020B0604020202020204" pitchFamily="34" charset="0"/>
                <a:cs typeface="Arial" panose="020B0604020202020204" pitchFamily="34" charset="0"/>
              </a:rPr>
              <a:t>Note that even if the Code Administrator Consultation route is selected, Panel under CUSC 8.19.5 can decide to establish a Workgroup prior to Panel Recommendation/Determination Vote taking place.</a:t>
            </a:r>
          </a:p>
          <a:p>
            <a:pPr marL="800100" lvl="1" indent="-342900" algn="just">
              <a:buFont typeface="Arial" panose="020B0604020202020204" pitchFamily="34" charset="0"/>
              <a:buChar char="•"/>
            </a:pPr>
            <a:r>
              <a:rPr lang="en-GB" sz="7200" i="1" dirty="0">
                <a:latin typeface="Arial" panose="020B0604020202020204" pitchFamily="34" charset="0"/>
                <a:cs typeface="Arial" panose="020B0604020202020204" pitchFamily="34" charset="0"/>
              </a:rPr>
              <a:t>If Workgroup established, Panel will need to agree position in the prioritisation stack and the Terms of Reference.</a:t>
            </a:r>
          </a:p>
          <a:p>
            <a:pPr marL="228594" marR="0" lvl="0" indent="-228600" algn="just"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1"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228594"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highlight>
                <a:srgbClr val="FFFF00"/>
              </a:highligh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5579709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166873"/>
            <a:ext cx="11723060" cy="657605"/>
          </a:xfrm>
        </p:spPr>
        <p:txBody>
          <a:bodyPr/>
          <a:lstStyle/>
          <a:p>
            <a:r>
              <a:rPr lang="en-GB" sz="3200" b="1" dirty="0"/>
              <a:t>Self-Governance Criteria</a:t>
            </a:r>
            <a:endParaRPr lang="en-GB" altLang="en-US" sz="3200" b="1" dirty="0"/>
          </a:p>
        </p:txBody>
      </p:sp>
      <p:sp>
        <p:nvSpPr>
          <p:cNvPr id="3" name="Rectangle 2"/>
          <p:cNvSpPr/>
          <p:nvPr/>
        </p:nvSpPr>
        <p:spPr>
          <a:xfrm>
            <a:off x="217303" y="977735"/>
            <a:ext cx="11521280" cy="379656"/>
          </a:xfrm>
          <a:prstGeom prst="rect">
            <a:avLst/>
          </a:prstGeom>
        </p:spPr>
        <p:txBody>
          <a:bodyPr wrap="square" anchor="t">
            <a:spAutoFit/>
          </a:bodyPr>
          <a:lstStyle/>
          <a:p>
            <a:pPr indent="-249265" algn="just"/>
            <a:endParaRPr lang="en-GB" sz="1600" dirty="0">
              <a:latin typeface="Arial" panose="020B0604020202020204" pitchFamily="34" charset="0"/>
              <a:ea typeface="+mn-lt"/>
              <a:cs typeface="Arial" panose="020B0604020202020204" pitchFamily="34" charset="0"/>
            </a:endParaRPr>
          </a:p>
          <a:p>
            <a:pPr defTabSz="554478">
              <a:defRPr/>
            </a:pPr>
            <a:endParaRPr lang="en-GB" altLang="en-US" sz="267" dirty="0">
              <a:solidFill>
                <a:srgbClr val="454545"/>
              </a:solidFill>
              <a:latin typeface="Arial" panose="020B0604020202020204"/>
            </a:endParaRPr>
          </a:p>
        </p:txBody>
      </p:sp>
      <p:pic>
        <p:nvPicPr>
          <p:cNvPr id="8" name="Picture 7">
            <a:extLst>
              <a:ext uri="{FF2B5EF4-FFF2-40B4-BE49-F238E27FC236}">
                <a16:creationId xmlns:a16="http://schemas.microsoft.com/office/drawing/2014/main" id="{132DF52C-F5BC-4E36-9871-AB99FD62E900}"/>
              </a:ext>
            </a:extLst>
          </p:cNvPr>
          <p:cNvPicPr>
            <a:picLocks noChangeAspect="1"/>
          </p:cNvPicPr>
          <p:nvPr/>
        </p:nvPicPr>
        <p:blipFill>
          <a:blip r:embed="rId2"/>
          <a:stretch>
            <a:fillRect/>
          </a:stretch>
        </p:blipFill>
        <p:spPr>
          <a:xfrm>
            <a:off x="360788" y="824478"/>
            <a:ext cx="8708783" cy="5332581"/>
          </a:xfrm>
          <a:prstGeom prst="rect">
            <a:avLst/>
          </a:prstGeom>
        </p:spPr>
      </p:pic>
    </p:spTree>
    <p:extLst>
      <p:ext uri="{BB962C8B-B14F-4D97-AF65-F5344CB8AC3E}">
        <p14:creationId xmlns:p14="http://schemas.microsoft.com/office/powerpoint/2010/main" val="504968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F479FA83-5432-45CB-9A82-2408CEF38AD4}"/>
              </a:ext>
            </a:extLst>
          </p:cNvPr>
          <p:cNvSpPr>
            <a:spLocks noGrp="1"/>
          </p:cNvSpPr>
          <p:nvPr>
            <p:ph type="body" sz="quarter" idx="10"/>
          </p:nvPr>
        </p:nvSpPr>
        <p:spPr>
          <a:solidFill>
            <a:schemeClr val="bg1"/>
          </a:solidFill>
        </p:spPr>
        <p:txBody>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Review of all CUSC Modifications with current status, next steps and any Panel recommendations</a:t>
            </a:r>
            <a:endParaRPr lang="en-GB" sz="2800" b="1" dirty="0"/>
          </a:p>
          <a:p>
            <a:pPr>
              <a:spcAft>
                <a:spcPts val="0"/>
              </a:spcAft>
            </a:pPr>
            <a:endParaRPr lang="en-GB" sz="2800" b="1" dirty="0">
              <a:solidFill>
                <a:srgbClr val="454545"/>
              </a:solidFill>
              <a:latin typeface="Arial" panose="020B0604020202020204" pitchFamily="34" charset="0"/>
              <a:ea typeface="+mj-ea"/>
              <a:cs typeface="Times New Roman" panose="02020603050405020304" pitchFamily="18" charset="0"/>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prstGeom prst="rect">
            <a:avLst/>
          </a:prstGeom>
          <a:solidFill>
            <a:schemeClr val="bg1"/>
          </a:solidFill>
        </p:spPr>
        <p:txBody>
          <a:bodyPr/>
          <a:lstStyle/>
          <a:p>
            <a:r>
              <a:rPr lang="en-GB" sz="4000" b="1" dirty="0"/>
              <a:t>In Flight Modification Updates </a:t>
            </a:r>
          </a:p>
        </p:txBody>
      </p:sp>
    </p:spTree>
    <p:extLst>
      <p:ext uri="{BB962C8B-B14F-4D97-AF65-F5344CB8AC3E}">
        <p14:creationId xmlns:p14="http://schemas.microsoft.com/office/powerpoint/2010/main" val="27239728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59233" y="237425"/>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1219170">
              <a:defRPr/>
            </a:pPr>
            <a:r>
              <a:rPr lang="en-GB" sz="3200" dirty="0">
                <a:solidFill>
                  <a:srgbClr val="FFBF22"/>
                </a:solidFill>
                <a:latin typeface="Helvetica Neue LT Std 65 Medium" panose="020B0604020202020204" pitchFamily="34" charset="0"/>
                <a:ea typeface="+mn-ea"/>
                <a:cs typeface="+mn-cs"/>
              </a:rPr>
              <a:t>Dashboard – CUSC (as at 25 November 2020)</a:t>
            </a:r>
          </a:p>
        </p:txBody>
      </p:sp>
      <p:graphicFrame>
        <p:nvGraphicFramePr>
          <p:cNvPr id="3" name="Table 2">
            <a:extLst>
              <a:ext uri="{FF2B5EF4-FFF2-40B4-BE49-F238E27FC236}">
                <a16:creationId xmlns:a16="http://schemas.microsoft.com/office/drawing/2014/main" id="{46055E2C-026B-4547-AD80-522F870CD14D}"/>
              </a:ext>
            </a:extLst>
          </p:cNvPr>
          <p:cNvGraphicFramePr>
            <a:graphicFrameLocks noGrp="1"/>
          </p:cNvGraphicFramePr>
          <p:nvPr>
            <p:extLst>
              <p:ext uri="{D42A27DB-BD31-4B8C-83A1-F6EECF244321}">
                <p14:modId xmlns:p14="http://schemas.microsoft.com/office/powerpoint/2010/main" val="147067480"/>
              </p:ext>
            </p:extLst>
          </p:nvPr>
        </p:nvGraphicFramePr>
        <p:xfrm>
          <a:off x="251519" y="758646"/>
          <a:ext cx="11681248" cy="4742084"/>
        </p:xfrm>
        <a:graphic>
          <a:graphicData uri="http://schemas.openxmlformats.org/drawingml/2006/table">
            <a:tbl>
              <a:tblPr firstRow="1" bandRow="1">
                <a:tableStyleId>{5C22544A-7EE6-4342-B048-85BDC9FD1C3A}</a:tableStyleId>
              </a:tblPr>
              <a:tblGrid>
                <a:gridCol w="2666310">
                  <a:extLst>
                    <a:ext uri="{9D8B030D-6E8A-4147-A177-3AD203B41FA5}">
                      <a16:colId xmlns:a16="http://schemas.microsoft.com/office/drawing/2014/main" val="1042888888"/>
                    </a:ext>
                  </a:extLst>
                </a:gridCol>
                <a:gridCol w="1147339">
                  <a:extLst>
                    <a:ext uri="{9D8B030D-6E8A-4147-A177-3AD203B41FA5}">
                      <a16:colId xmlns:a16="http://schemas.microsoft.com/office/drawing/2014/main" val="52600907"/>
                    </a:ext>
                  </a:extLst>
                </a:gridCol>
                <a:gridCol w="958309">
                  <a:extLst>
                    <a:ext uri="{9D8B030D-6E8A-4147-A177-3AD203B41FA5}">
                      <a16:colId xmlns:a16="http://schemas.microsoft.com/office/drawing/2014/main" val="2287581551"/>
                    </a:ext>
                  </a:extLst>
                </a:gridCol>
                <a:gridCol w="1041126">
                  <a:extLst>
                    <a:ext uri="{9D8B030D-6E8A-4147-A177-3AD203B41FA5}">
                      <a16:colId xmlns:a16="http://schemas.microsoft.com/office/drawing/2014/main" val="3133976679"/>
                    </a:ext>
                  </a:extLst>
                </a:gridCol>
                <a:gridCol w="1289576">
                  <a:extLst>
                    <a:ext uri="{9D8B030D-6E8A-4147-A177-3AD203B41FA5}">
                      <a16:colId xmlns:a16="http://schemas.microsoft.com/office/drawing/2014/main" val="482854907"/>
                    </a:ext>
                  </a:extLst>
                </a:gridCol>
                <a:gridCol w="1443563">
                  <a:extLst>
                    <a:ext uri="{9D8B030D-6E8A-4147-A177-3AD203B41FA5}">
                      <a16:colId xmlns:a16="http://schemas.microsoft.com/office/drawing/2014/main" val="2221775587"/>
                    </a:ext>
                  </a:extLst>
                </a:gridCol>
                <a:gridCol w="3135025">
                  <a:extLst>
                    <a:ext uri="{9D8B030D-6E8A-4147-A177-3AD203B41FA5}">
                      <a16:colId xmlns:a16="http://schemas.microsoft.com/office/drawing/2014/main" val="2423532118"/>
                    </a:ext>
                  </a:extLst>
                </a:gridCol>
              </a:tblGrid>
              <a:tr h="266124">
                <a:tc>
                  <a:txBody>
                    <a:bodyPr/>
                    <a:lstStyle/>
                    <a:p>
                      <a:r>
                        <a:rPr lang="en-GB" sz="1200" dirty="0">
                          <a:latin typeface="Arial" panose="020B0604020202020204" pitchFamily="34" charset="0"/>
                          <a:cs typeface="Arial" panose="020B0604020202020204" pitchFamily="34" charset="0"/>
                        </a:rPr>
                        <a:t>Category</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Jun</a:t>
                      </a:r>
                    </a:p>
                  </a:txBody>
                  <a:tcPr/>
                </a:tc>
                <a:tc>
                  <a:txBody>
                    <a:bodyPr/>
                    <a:lstStyle/>
                    <a:p>
                      <a:r>
                        <a:rPr lang="en-US" sz="1200" dirty="0">
                          <a:latin typeface="Arial" panose="020B0604020202020204" pitchFamily="34" charset="0"/>
                          <a:cs typeface="Arial" panose="020B0604020202020204" pitchFamily="34" charset="0"/>
                        </a:rPr>
                        <a:t>Jul</a:t>
                      </a:r>
                    </a:p>
                  </a:txBody>
                  <a:tcPr/>
                </a:tc>
                <a:tc>
                  <a:txBody>
                    <a:bodyPr/>
                    <a:lstStyle/>
                    <a:p>
                      <a:r>
                        <a:rPr lang="en-US" sz="1200" dirty="0">
                          <a:latin typeface="Arial" panose="020B0604020202020204" pitchFamily="34" charset="0"/>
                          <a:cs typeface="Arial" panose="020B0604020202020204" pitchFamily="34" charset="0"/>
                        </a:rPr>
                        <a:t>Aug</a:t>
                      </a:r>
                    </a:p>
                  </a:txBody>
                  <a:tcPr/>
                </a:tc>
                <a:tc>
                  <a:txBody>
                    <a:bodyPr/>
                    <a:lstStyle/>
                    <a:p>
                      <a:r>
                        <a:rPr lang="en-US" sz="1200" dirty="0">
                          <a:latin typeface="Arial" panose="020B0604020202020204" pitchFamily="34" charset="0"/>
                          <a:cs typeface="Arial" panose="020B0604020202020204" pitchFamily="34" charset="0"/>
                        </a:rPr>
                        <a:t>Sep</a:t>
                      </a:r>
                    </a:p>
                  </a:txBody>
                  <a:tcPr/>
                </a:tc>
                <a:tc>
                  <a:txBody>
                    <a:bodyPr/>
                    <a:lstStyle/>
                    <a:p>
                      <a:r>
                        <a:rPr lang="en-US" sz="1200" dirty="0">
                          <a:latin typeface="Arial" panose="020B0604020202020204" pitchFamily="34" charset="0"/>
                          <a:cs typeface="Arial" panose="020B0604020202020204" pitchFamily="34" charset="0"/>
                        </a:rPr>
                        <a:t>Oct</a:t>
                      </a:r>
                    </a:p>
                  </a:txBody>
                  <a:tcPr/>
                </a:tc>
                <a:tc>
                  <a:txBody>
                    <a:bodyPr/>
                    <a:lstStyle/>
                    <a:p>
                      <a:r>
                        <a:rPr lang="en-US" sz="1200" dirty="0">
                          <a:latin typeface="Arial" panose="020B0604020202020204" pitchFamily="34" charset="0"/>
                          <a:cs typeface="Arial" panose="020B0604020202020204" pitchFamily="34" charset="0"/>
                        </a:rPr>
                        <a:t>Nov</a:t>
                      </a:r>
                    </a:p>
                  </a:txBody>
                  <a:tcPr/>
                </a:tc>
                <a:extLst>
                  <a:ext uri="{0D108BD9-81ED-4DB2-BD59-A6C34878D82A}">
                    <a16:rowId xmlns:a16="http://schemas.microsoft.com/office/drawing/2014/main" val="4138300220"/>
                  </a:ext>
                </a:extLst>
              </a:tr>
              <a:tr h="266124">
                <a:tc>
                  <a:txBody>
                    <a:bodyPr/>
                    <a:lstStyle/>
                    <a:p>
                      <a:r>
                        <a:rPr lang="en-GB" sz="1200" dirty="0">
                          <a:latin typeface="Arial" panose="020B0604020202020204" pitchFamily="34" charset="0"/>
                          <a:cs typeface="Arial" panose="020B0604020202020204" pitchFamily="34" charset="0"/>
                        </a:rPr>
                        <a:t>New Modifications</a:t>
                      </a:r>
                      <a:endParaRPr lang="en-US" sz="1200" dirty="0">
                        <a:latin typeface="Arial" panose="020B0604020202020204" pitchFamily="34" charset="0"/>
                        <a:cs typeface="Arial" panose="020B0604020202020204" pitchFamily="34" charset="0"/>
                      </a:endParaRPr>
                    </a:p>
                  </a:txBody>
                  <a:tcPr/>
                </a:tc>
                <a:tc>
                  <a:txBody>
                    <a:bodyPr/>
                    <a:lstStyle/>
                    <a:p>
                      <a:r>
                        <a:rPr lang="en-US" sz="1200" dirty="0">
                          <a:latin typeface="Arial" panose="020B0604020202020204" pitchFamily="34" charset="0"/>
                          <a:cs typeface="Arial" panose="020B0604020202020204" pitchFamily="34" charset="0"/>
                        </a:rPr>
                        <a:t>2</a:t>
                      </a:r>
                    </a:p>
                  </a:txBody>
                  <a:tcPr/>
                </a:tc>
                <a:tc>
                  <a:txBody>
                    <a:bodyPr/>
                    <a:lstStyle/>
                    <a:p>
                      <a:r>
                        <a:rPr lang="en-US" sz="1200" dirty="0">
                          <a:latin typeface="Arial" panose="020B0604020202020204" pitchFamily="34" charset="0"/>
                          <a:cs typeface="Arial" panose="020B0604020202020204" pitchFamily="34" charset="0"/>
                        </a:rPr>
                        <a:t>3</a:t>
                      </a:r>
                    </a:p>
                  </a:txBody>
                  <a:tcPr/>
                </a:tc>
                <a:tc>
                  <a:txBody>
                    <a:bodyPr/>
                    <a:lstStyle/>
                    <a:p>
                      <a:r>
                        <a:rPr lang="en-US" sz="1200" dirty="0">
                          <a:latin typeface="Arial" panose="020B0604020202020204" pitchFamily="34" charset="0"/>
                          <a:cs typeface="Arial" panose="020B0604020202020204" pitchFamily="34" charset="0"/>
                        </a:rPr>
                        <a:t>0</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1</a:t>
                      </a:r>
                    </a:p>
                  </a:txBody>
                  <a:tcPr/>
                </a:tc>
                <a:tc>
                  <a:txBody>
                    <a:bodyPr/>
                    <a:lstStyle/>
                    <a:p>
                      <a:r>
                        <a:rPr lang="en-US" sz="1200" dirty="0">
                          <a:latin typeface="Arial" panose="020B0604020202020204" pitchFamily="34" charset="0"/>
                          <a:cs typeface="Arial" panose="020B0604020202020204" pitchFamily="34" charset="0"/>
                        </a:rPr>
                        <a:t>1</a:t>
                      </a:r>
                    </a:p>
                  </a:txBody>
                  <a:tcPr/>
                </a:tc>
                <a:extLst>
                  <a:ext uri="{0D108BD9-81ED-4DB2-BD59-A6C34878D82A}">
                    <a16:rowId xmlns:a16="http://schemas.microsoft.com/office/drawing/2014/main" val="58477330"/>
                  </a:ext>
                </a:extLst>
              </a:tr>
              <a:tr h="620956">
                <a:tc>
                  <a:txBody>
                    <a:bodyPr/>
                    <a:lstStyle/>
                    <a:p>
                      <a:r>
                        <a:rPr lang="en-GB" sz="1200" dirty="0">
                          <a:solidFill>
                            <a:schemeClr val="tx1"/>
                          </a:solidFill>
                          <a:latin typeface="Arial" panose="020B0604020202020204" pitchFamily="34" charset="0"/>
                          <a:cs typeface="Arial" panose="020B0604020202020204" pitchFamily="34" charset="0"/>
                        </a:rPr>
                        <a:t>In-flight</a:t>
                      </a:r>
                      <a:r>
                        <a:rPr lang="en-GB" sz="1200" baseline="0" dirty="0">
                          <a:solidFill>
                            <a:schemeClr val="tx1"/>
                          </a:solidFill>
                          <a:latin typeface="Arial" panose="020B0604020202020204" pitchFamily="34" charset="0"/>
                          <a:cs typeface="Arial" panose="020B0604020202020204" pitchFamily="34" charset="0"/>
                        </a:rPr>
                        <a:t> Modifications (includes those on hold but not New Modifications)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48</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47</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49</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50</a:t>
                      </a:r>
                    </a:p>
                  </a:txBody>
                  <a:tcPr/>
                </a:tc>
                <a:tc>
                  <a:txBody>
                    <a:bodyPr/>
                    <a:lstStyle/>
                    <a:p>
                      <a:r>
                        <a:rPr lang="en-US" sz="1200" dirty="0">
                          <a:latin typeface="Arial" panose="020B0604020202020204" pitchFamily="34" charset="0"/>
                          <a:cs typeface="Arial" panose="020B0604020202020204" pitchFamily="34" charset="0"/>
                        </a:rPr>
                        <a:t>51</a:t>
                      </a:r>
                    </a:p>
                  </a:txBody>
                  <a:tcPr/>
                </a:tc>
                <a:extLst>
                  <a:ext uri="{0D108BD9-81ED-4DB2-BD59-A6C34878D82A}">
                    <a16:rowId xmlns:a16="http://schemas.microsoft.com/office/drawing/2014/main" val="3963962922"/>
                  </a:ext>
                </a:extLst>
              </a:tr>
              <a:tr h="557007">
                <a:tc>
                  <a:txBody>
                    <a:bodyPr/>
                    <a:lstStyle/>
                    <a:p>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Workgroup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1 </a:t>
                      </a:r>
                      <a:r>
                        <a:rPr lang="en-GB" sz="800" i="1" dirty="0">
                          <a:latin typeface="Arial" panose="020B0604020202020204" pitchFamily="34" charset="0"/>
                          <a:cs typeface="Arial" panose="020B0604020202020204" pitchFamily="34" charset="0"/>
                        </a:rPr>
                        <a:t>(CMP345)</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2 </a:t>
                      </a:r>
                      <a:r>
                        <a:rPr lang="en-GB" sz="800" i="1" dirty="0">
                          <a:latin typeface="Arial" panose="020B0604020202020204" pitchFamily="34" charset="0"/>
                          <a:cs typeface="Arial" panose="020B0604020202020204" pitchFamily="34" charset="0"/>
                        </a:rPr>
                        <a:t>(CMP343/340 and CMP350)</a:t>
                      </a:r>
                      <a:endParaRPr lang="en-US" sz="8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cs typeface="Arial" panose="020B0604020202020204" pitchFamily="34" charset="0"/>
                        </a:rPr>
                        <a:t>0 </a:t>
                      </a:r>
                      <a:endParaRPr lang="en-US" sz="1200" dirty="0">
                        <a:highlight>
                          <a:srgbClr val="FFFF00"/>
                        </a:highlight>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dirty="0">
                          <a:latin typeface="Arial" panose="020B0604020202020204" pitchFamily="34" charset="0"/>
                          <a:cs typeface="Arial" panose="020B0604020202020204" pitchFamily="34" charset="0"/>
                        </a:rPr>
                        <a:t>1 </a:t>
                      </a:r>
                      <a:r>
                        <a:rPr lang="en-US" sz="800" i="0" dirty="0">
                          <a:latin typeface="Arial" panose="020B0604020202020204" pitchFamily="34" charset="0"/>
                          <a:cs typeface="Arial" panose="020B0604020202020204" pitchFamily="34" charset="0"/>
                        </a:rPr>
                        <a:t>(CMP344)</a:t>
                      </a:r>
                    </a:p>
                  </a:txBody>
                  <a:tcPr/>
                </a:tc>
                <a:extLst>
                  <a:ext uri="{0D108BD9-81ED-4DB2-BD59-A6C34878D82A}">
                    <a16:rowId xmlns:a16="http://schemas.microsoft.com/office/drawing/2014/main" val="1955480604"/>
                  </a:ext>
                </a:extLst>
              </a:tr>
              <a:tr h="897083">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Arial" panose="020B0604020202020204" pitchFamily="34" charset="0"/>
                          <a:cs typeface="Arial" panose="020B0604020202020204" pitchFamily="34" charset="0"/>
                        </a:rPr>
                        <a:t>Modifications issued</a:t>
                      </a:r>
                      <a:r>
                        <a:rPr lang="en-GB" sz="1200" baseline="0" dirty="0">
                          <a:solidFill>
                            <a:schemeClr val="tx1"/>
                          </a:solidFill>
                          <a:latin typeface="Arial" panose="020B0604020202020204" pitchFamily="34" charset="0"/>
                          <a:cs typeface="Arial" panose="020B0604020202020204" pitchFamily="34" charset="0"/>
                        </a:rPr>
                        <a:t> for Code Administrator Consultation</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7</a:t>
                      </a:r>
                      <a:r>
                        <a:rPr lang="en-US" sz="1200" i="1" dirty="0">
                          <a:latin typeface="Arial" panose="020B0604020202020204" pitchFamily="34" charset="0"/>
                          <a:cs typeface="Arial" panose="020B0604020202020204" pitchFamily="34" charset="0"/>
                        </a:rPr>
                        <a:t> </a:t>
                      </a:r>
                      <a:r>
                        <a:rPr lang="en-US" sz="800" i="1" dirty="0">
                          <a:latin typeface="Arial" panose="020B0604020202020204" pitchFamily="34" charset="0"/>
                          <a:cs typeface="Arial" panose="020B0604020202020204" pitchFamily="34" charset="0"/>
                        </a:rPr>
                        <a:t>(CMP324/325, CMP345, CMP334, CMP333, CMP342, </a:t>
                      </a:r>
                    </a:p>
                    <a:p>
                      <a:r>
                        <a:rPr lang="en-US" sz="800" i="1" dirty="0">
                          <a:latin typeface="Arial" panose="020B0604020202020204" pitchFamily="34" charset="0"/>
                          <a:cs typeface="Arial" panose="020B0604020202020204" pitchFamily="34" charset="0"/>
                        </a:rPr>
                        <a:t>CMP317/327 and CMP339)</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(CMP350)</a:t>
                      </a:r>
                    </a:p>
                  </a:txBody>
                  <a:tcPr/>
                </a:tc>
                <a:tc>
                  <a:txBody>
                    <a:bodyPr/>
                    <a:lstStyle/>
                    <a:p>
                      <a:r>
                        <a:rPr lang="en-US" sz="1200" i="0" dirty="0">
                          <a:latin typeface="Arial" panose="020B0604020202020204" pitchFamily="34" charset="0"/>
                          <a:cs typeface="Arial" panose="020B0604020202020204" pitchFamily="34" charset="0"/>
                        </a:rPr>
                        <a:t>3 </a:t>
                      </a:r>
                      <a:r>
                        <a:rPr lang="en-US" sz="800" i="1" dirty="0">
                          <a:latin typeface="Arial" panose="020B0604020202020204" pitchFamily="34" charset="0"/>
                          <a:cs typeface="Arial" panose="020B0604020202020204" pitchFamily="34" charset="0"/>
                        </a:rPr>
                        <a:t>(CMP346, CMP347, CMP333 )</a:t>
                      </a:r>
                    </a:p>
                  </a:txBody>
                  <a:tcPr/>
                </a:tc>
                <a:tc>
                  <a:txBody>
                    <a:bodyPr/>
                    <a:lstStyle/>
                    <a:p>
                      <a:r>
                        <a:rPr lang="en-US" sz="1200" i="0" dirty="0">
                          <a:latin typeface="Arial" panose="020B0604020202020204" pitchFamily="34" charset="0"/>
                          <a:cs typeface="Arial" panose="020B0604020202020204" pitchFamily="34" charset="0"/>
                        </a:rPr>
                        <a:t>2 </a:t>
                      </a:r>
                      <a:r>
                        <a:rPr lang="en-US" sz="800" i="1" dirty="0">
                          <a:latin typeface="Arial" panose="020B0604020202020204" pitchFamily="34" charset="0"/>
                          <a:cs typeface="Arial" panose="020B0604020202020204" pitchFamily="34" charset="0"/>
                        </a:rPr>
                        <a:t>(CMP343/340, CMP335/336 )</a:t>
                      </a:r>
                    </a:p>
                  </a:txBody>
                  <a:tcPr/>
                </a:tc>
                <a:tc>
                  <a:txBody>
                    <a:bodyPr/>
                    <a:lstStyle/>
                    <a:p>
                      <a:r>
                        <a:rPr lang="en-US" sz="1200" i="0" dirty="0">
                          <a:latin typeface="Arial" panose="020B0604020202020204" pitchFamily="34" charset="0"/>
                          <a:cs typeface="Arial" panose="020B0604020202020204" pitchFamily="34" charset="0"/>
                        </a:rPr>
                        <a:t>1 </a:t>
                      </a:r>
                      <a:r>
                        <a:rPr lang="en-US" sz="800" i="1" dirty="0">
                          <a:latin typeface="Arial" panose="020B0604020202020204" pitchFamily="34" charset="0"/>
                          <a:cs typeface="Arial" panose="020B0604020202020204" pitchFamily="34" charset="0"/>
                        </a:rPr>
                        <a:t>(CMP351)</a:t>
                      </a:r>
                    </a:p>
                  </a:txBody>
                  <a:tcPr/>
                </a:tc>
                <a:tc>
                  <a:txBody>
                    <a:bodyPr/>
                    <a:lstStyle/>
                    <a:p>
                      <a:r>
                        <a:rPr lang="en-US" sz="1200" i="0" dirty="0">
                          <a:latin typeface="Arial" panose="020B0604020202020204" pitchFamily="34" charset="0"/>
                          <a:cs typeface="Arial" panose="020B0604020202020204" pitchFamily="34" charset="0"/>
                        </a:rPr>
                        <a:t>4</a:t>
                      </a:r>
                      <a:r>
                        <a:rPr lang="en-US" sz="800" i="1" dirty="0">
                          <a:latin typeface="Arial" panose="020B0604020202020204" pitchFamily="34" charset="0"/>
                          <a:cs typeface="Arial" panose="020B0604020202020204" pitchFamily="34" charset="0"/>
                        </a:rPr>
                        <a:t> (CMP353, CMP309, CMP310, CMP300 – CMP344 to be issued 30 Nov)</a:t>
                      </a:r>
                    </a:p>
                  </a:txBody>
                  <a:tcPr/>
                </a:tc>
                <a:extLst>
                  <a:ext uri="{0D108BD9-81ED-4DB2-BD59-A6C34878D82A}">
                    <a16:rowId xmlns:a16="http://schemas.microsoft.com/office/drawing/2014/main" val="25570332"/>
                  </a:ext>
                </a:extLst>
              </a:tr>
              <a:tr h="27852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held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8 </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6 </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2</a:t>
                      </a:r>
                      <a:endParaRPr kumimoji="0" lang="en-US" sz="12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endParaRPr kumimoji="0" lang="en-US" sz="800" b="0" i="1" u="none" strike="noStrike" kern="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a:tc>
                <a:extLst>
                  <a:ext uri="{0D108BD9-81ED-4DB2-BD59-A6C34878D82A}">
                    <a16:rowId xmlns:a16="http://schemas.microsoft.com/office/drawing/2014/main" val="2127153991"/>
                  </a:ext>
                </a:extLst>
              </a:tr>
              <a:tr h="502679">
                <a:tc>
                  <a:txBody>
                    <a:bodyPr/>
                    <a:lstStyle/>
                    <a:p>
                      <a:r>
                        <a:rPr lang="en-GB" sz="1200" dirty="0">
                          <a:solidFill>
                            <a:schemeClr val="tx1"/>
                          </a:solidFill>
                          <a:latin typeface="Arial" panose="020B0604020202020204" pitchFamily="34" charset="0"/>
                          <a:cs typeface="Arial" panose="020B0604020202020204" pitchFamily="34" charset="0"/>
                        </a:rPr>
                        <a:t>Authority Decisions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(CMP345 and CMP323)</a:t>
                      </a:r>
                    </a:p>
                  </a:txBody>
                  <a:tcPr/>
                </a:tc>
                <a:tc>
                  <a:txBody>
                    <a:bodyPr/>
                    <a:lstStyle/>
                    <a:p>
                      <a:r>
                        <a:rPr lang="en-US" sz="1200" i="0" u="none" dirty="0">
                          <a:latin typeface="Arial" panose="020B0604020202020204" pitchFamily="34" charset="0"/>
                          <a:cs typeface="Arial" panose="020B0604020202020204" pitchFamily="34" charset="0"/>
                        </a:rPr>
                        <a:t>3 </a:t>
                      </a:r>
                      <a:r>
                        <a:rPr lang="en-US" sz="800" i="1" u="none" dirty="0">
                          <a:latin typeface="Arial" panose="020B0604020202020204" pitchFamily="34" charset="0"/>
                          <a:cs typeface="Arial" panose="020B0604020202020204" pitchFamily="34" charset="0"/>
                        </a:rPr>
                        <a:t>(CMP303, CMP337/338, CMP320</a:t>
                      </a:r>
                      <a:r>
                        <a:rPr lang="en-US" sz="1200" i="1" u="none" dirty="0">
                          <a:latin typeface="Arial" panose="020B0604020202020204" pitchFamily="34" charset="0"/>
                          <a:cs typeface="Arial" panose="020B0604020202020204" pitchFamily="34" charset="0"/>
                        </a:rPr>
                        <a:t>)</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endParaRPr lang="en-US" sz="1200" i="1"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(CMP324/325)</a:t>
                      </a:r>
                    </a:p>
                  </a:txBody>
                  <a:tcPr/>
                </a:tc>
                <a:extLst>
                  <a:ext uri="{0D108BD9-81ED-4DB2-BD59-A6C34878D82A}">
                    <a16:rowId xmlns:a16="http://schemas.microsoft.com/office/drawing/2014/main" val="3492768925"/>
                  </a:ext>
                </a:extLst>
              </a:tr>
              <a:tr h="571073">
                <a:tc>
                  <a:txBody>
                    <a:bodyPr/>
                    <a:lstStyle/>
                    <a:p>
                      <a:r>
                        <a:rPr lang="en-GB" sz="1200" dirty="0">
                          <a:solidFill>
                            <a:schemeClr val="tx1"/>
                          </a:solidFill>
                          <a:latin typeface="Arial" panose="020B0604020202020204" pitchFamily="34" charset="0"/>
                          <a:cs typeface="Arial" panose="020B0604020202020204" pitchFamily="34" charset="0"/>
                        </a:rPr>
                        <a:t>Implementations</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2 </a:t>
                      </a:r>
                      <a:r>
                        <a:rPr lang="en-US" sz="800" i="1" u="none" dirty="0">
                          <a:latin typeface="Arial" panose="020B0604020202020204" pitchFamily="34" charset="0"/>
                          <a:cs typeface="Arial" panose="020B0604020202020204" pitchFamily="34" charset="0"/>
                        </a:rPr>
                        <a:t>(CMP345 and CMP323)</a:t>
                      </a:r>
                      <a:endParaRPr lang="en-US" sz="800" i="0" dirty="0">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0</a:t>
                      </a:r>
                    </a:p>
                  </a:txBody>
                  <a:tcPr/>
                </a:tc>
                <a:tc>
                  <a:txBody>
                    <a:bodyPr/>
                    <a:lstStyle/>
                    <a:p>
                      <a:r>
                        <a:rPr lang="en-US" sz="1200" i="0" u="none" dirty="0">
                          <a:latin typeface="Arial" panose="020B0604020202020204" pitchFamily="34" charset="0"/>
                          <a:cs typeface="Arial" panose="020B0604020202020204" pitchFamily="34" charset="0"/>
                        </a:rPr>
                        <a:t>1 </a:t>
                      </a:r>
                      <a:r>
                        <a:rPr lang="en-US" sz="800" i="1" u="none" dirty="0">
                          <a:latin typeface="Arial" panose="020B0604020202020204" pitchFamily="34" charset="0"/>
                          <a:cs typeface="Arial" panose="020B0604020202020204" pitchFamily="34" charset="0"/>
                        </a:rPr>
                        <a:t>(CMP350)</a:t>
                      </a:r>
                    </a:p>
                  </a:txBody>
                  <a:tcPr/>
                </a:tc>
                <a:tc>
                  <a:txBody>
                    <a:bodyPr/>
                    <a:lstStyle/>
                    <a:p>
                      <a:r>
                        <a:rPr lang="en-US" sz="1200" i="0" u="none" dirty="0">
                          <a:latin typeface="Arial" panose="020B0604020202020204" pitchFamily="34" charset="0"/>
                          <a:cs typeface="Arial" panose="020B0604020202020204" pitchFamily="34" charset="0"/>
                        </a:rPr>
                        <a:t>1 </a:t>
                      </a:r>
                      <a:r>
                        <a:rPr lang="en-US" sz="800" i="0" u="none" dirty="0">
                          <a:latin typeface="Arial" panose="020B0604020202020204" pitchFamily="34" charset="0"/>
                          <a:cs typeface="Arial" panose="020B0604020202020204" pitchFamily="34" charset="0"/>
                        </a:rPr>
                        <a:t>(CMP348)</a:t>
                      </a:r>
                    </a:p>
                  </a:txBody>
                  <a:tcPr/>
                </a:tc>
                <a:tc>
                  <a:txBody>
                    <a:bodyPr/>
                    <a:lstStyle/>
                    <a:p>
                      <a:r>
                        <a:rPr lang="en-US" sz="1200" i="0" u="none" dirty="0">
                          <a:latin typeface="Arial" panose="020B0604020202020204" pitchFamily="34" charset="0"/>
                          <a:cs typeface="Arial" panose="020B0604020202020204" pitchFamily="34" charset="0"/>
                        </a:rPr>
                        <a:t>0</a:t>
                      </a:r>
                      <a:endParaRPr lang="en-US" sz="800" i="0" u="none" dirty="0">
                        <a:latin typeface="Arial" panose="020B0604020202020204" pitchFamily="34" charset="0"/>
                        <a:cs typeface="Arial" panose="020B0604020202020204" pitchFamily="34" charset="0"/>
                      </a:endParaRP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i="0" dirty="0">
                          <a:latin typeface="Arial" panose="020B0604020202020204" pitchFamily="34" charset="0"/>
                          <a:cs typeface="Arial" panose="020B0604020202020204" pitchFamily="34" charset="0"/>
                        </a:rPr>
                        <a:t>0</a:t>
                      </a:r>
                    </a:p>
                    <a:p>
                      <a:endParaRPr lang="en-US" sz="800" i="0" u="none"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66947188"/>
                  </a:ext>
                </a:extLst>
              </a:tr>
              <a:tr h="0">
                <a:tc>
                  <a:txBody>
                    <a:bodyPr/>
                    <a:lstStyle/>
                    <a:p>
                      <a:r>
                        <a:rPr lang="en-GB" sz="1200" dirty="0">
                          <a:solidFill>
                            <a:schemeClr val="tx1"/>
                          </a:solidFill>
                          <a:latin typeface="Arial" panose="020B0604020202020204" pitchFamily="34" charset="0"/>
                          <a:cs typeface="Arial" panose="020B0604020202020204" pitchFamily="34" charset="0"/>
                        </a:rPr>
                        <a:t>Modifications</a:t>
                      </a:r>
                      <a:r>
                        <a:rPr lang="en-GB" sz="1200" baseline="0" dirty="0">
                          <a:solidFill>
                            <a:schemeClr val="tx1"/>
                          </a:solidFill>
                          <a:latin typeface="Arial" panose="020B0604020202020204" pitchFamily="34" charset="0"/>
                          <a:cs typeface="Arial" panose="020B0604020202020204" pitchFamily="34" charset="0"/>
                        </a:rPr>
                        <a:t> on Hold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4</a:t>
                      </a:r>
                    </a:p>
                  </a:txBody>
                  <a:tcPr/>
                </a:tc>
                <a:tc>
                  <a:txBody>
                    <a:bodyPr/>
                    <a:lstStyle/>
                    <a:p>
                      <a:r>
                        <a:rPr lang="en-US" sz="1200" i="0" dirty="0">
                          <a:latin typeface="Arial" panose="020B0604020202020204" pitchFamily="34" charset="0"/>
                          <a:cs typeface="Arial" panose="020B0604020202020204" pitchFamily="34" charset="0"/>
                        </a:rPr>
                        <a:t>2</a:t>
                      </a:r>
                    </a:p>
                  </a:txBody>
                  <a:tcPr/>
                </a:tc>
                <a:extLst>
                  <a:ext uri="{0D108BD9-81ED-4DB2-BD59-A6C34878D82A}">
                    <a16:rowId xmlns:a16="http://schemas.microsoft.com/office/drawing/2014/main" val="1943462039"/>
                  </a:ext>
                </a:extLst>
              </a:tr>
              <a:tr h="384401">
                <a:tc>
                  <a:txBody>
                    <a:bodyPr/>
                    <a:lstStyle/>
                    <a:p>
                      <a:r>
                        <a:rPr lang="en-GB" sz="1200" dirty="0">
                          <a:solidFill>
                            <a:schemeClr val="tx1"/>
                          </a:solidFill>
                          <a:latin typeface="Arial" panose="020B0604020202020204" pitchFamily="34" charset="0"/>
                          <a:cs typeface="Arial" panose="020B0604020202020204" pitchFamily="34" charset="0"/>
                        </a:rPr>
                        <a:t>Workgroups</a:t>
                      </a:r>
                      <a:r>
                        <a:rPr lang="en-GB" sz="1200" baseline="0" dirty="0">
                          <a:solidFill>
                            <a:schemeClr val="tx1"/>
                          </a:solidFill>
                          <a:latin typeface="Arial" panose="020B0604020202020204" pitchFamily="34" charset="0"/>
                          <a:cs typeface="Arial" panose="020B0604020202020204" pitchFamily="34" charset="0"/>
                        </a:rPr>
                        <a:t> postponed</a:t>
                      </a:r>
                      <a:endParaRPr lang="en-US" sz="12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2 </a:t>
                      </a:r>
                      <a:r>
                        <a:rPr lang="en-US" sz="800" i="0" dirty="0">
                          <a:latin typeface="Arial" panose="020B0604020202020204" pitchFamily="34" charset="0"/>
                          <a:cs typeface="Arial" panose="020B0604020202020204" pitchFamily="34" charset="0"/>
                        </a:rPr>
                        <a:t>(</a:t>
                      </a:r>
                      <a:r>
                        <a:rPr lang="en-US" sz="800" i="1" u="none" dirty="0">
                          <a:latin typeface="Arial" panose="020B0604020202020204" pitchFamily="34" charset="0"/>
                          <a:cs typeface="Arial" panose="020B0604020202020204" pitchFamily="34" charset="0"/>
                        </a:rPr>
                        <a:t>CMP343/340, CMP335/336)</a:t>
                      </a:r>
                      <a:endParaRPr lang="en-US" sz="800" i="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i="0" dirty="0">
                          <a:latin typeface="Arial" panose="020B0604020202020204" pitchFamily="34" charset="0"/>
                          <a:cs typeface="Arial" panose="020B0604020202020204" pitchFamily="34" charset="0"/>
                        </a:rPr>
                        <a:t>0</a:t>
                      </a:r>
                    </a:p>
                  </a:txBody>
                  <a:tcPr/>
                </a:tc>
                <a:extLst>
                  <a:ext uri="{0D108BD9-81ED-4DB2-BD59-A6C34878D82A}">
                    <a16:rowId xmlns:a16="http://schemas.microsoft.com/office/drawing/2014/main" val="2908828252"/>
                  </a:ext>
                </a:extLst>
              </a:tr>
            </a:tbl>
          </a:graphicData>
        </a:graphic>
      </p:graphicFrame>
    </p:spTree>
    <p:extLst>
      <p:ext uri="{BB962C8B-B14F-4D97-AF65-F5344CB8AC3E}">
        <p14:creationId xmlns:p14="http://schemas.microsoft.com/office/powerpoint/2010/main" val="3437504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71403"/>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C000"/>
                </a:solidFill>
                <a:effectLst/>
                <a:uLnTx/>
                <a:uFillTx/>
                <a:latin typeface="Helvetica Neue LT Std 65 Medium" panose="020B0604020202020204"/>
                <a:ea typeface="+mj-ea"/>
                <a:cs typeface="+mj-cs"/>
              </a:rPr>
              <a:t>CUSC Workgroups for next 3 months (as at 25 November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1235440409"/>
              </p:ext>
            </p:extLst>
          </p:nvPr>
        </p:nvGraphicFramePr>
        <p:xfrm>
          <a:off x="453586" y="702236"/>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29A6103F-2C05-4BF8-B61C-FCA0EBA8A387}"/>
              </a:ext>
            </a:extLst>
          </p:cNvPr>
          <p:cNvSpPr/>
          <p:nvPr/>
        </p:nvSpPr>
        <p:spPr>
          <a:xfrm>
            <a:off x="431370" y="4465019"/>
            <a:ext cx="11115023" cy="1115393"/>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454545"/>
                </a:solidFill>
                <a:effectLst/>
                <a:uLnTx/>
                <a:uFillTx/>
                <a:latin typeface="Arial" panose="020B0604020202020204" pitchFamily="34" charset="0"/>
                <a:ea typeface="+mn-ea"/>
                <a:cs typeface="Arial" panose="020B0604020202020204" pitchFamily="34" charset="0"/>
              </a:rPr>
              <a:t>See Notes explaining what each Modification is seeking to achieve</a:t>
            </a: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sz="2133" b="0" i="0" u="none" strike="noStrike" kern="1200" cap="none" spc="0" normalizeH="0" baseline="0" noProof="0" dirty="0">
              <a:ln>
                <a:noFill/>
              </a:ln>
              <a:solidFill>
                <a:srgbClr val="454545"/>
              </a:solidFill>
              <a:effectLst/>
              <a:uLnTx/>
              <a:uFillTx/>
              <a:latin typeface="Arial" panose="020B0604020202020204"/>
              <a:ea typeface="+mn-ea"/>
              <a:cs typeface="Helvetica" charset="0"/>
            </a:endParaRPr>
          </a:p>
        </p:txBody>
      </p:sp>
    </p:spTree>
    <p:extLst>
      <p:ext uri="{BB962C8B-B14F-4D97-AF65-F5344CB8AC3E}">
        <p14:creationId xmlns:p14="http://schemas.microsoft.com/office/powerpoint/2010/main" val="1389666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6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Grid Code Workgroups for next 3 months (as at 25 November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ext uri="{D42A27DB-BD31-4B8C-83A1-F6EECF244321}">
                <p14:modId xmlns:p14="http://schemas.microsoft.com/office/powerpoint/2010/main" val="2317033410"/>
              </p:ext>
            </p:extLst>
          </p:nvPr>
        </p:nvGraphicFramePr>
        <p:xfrm>
          <a:off x="409643" y="782513"/>
          <a:ext cx="11307044" cy="4320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8">
            <a:extLst>
              <a:ext uri="{FF2B5EF4-FFF2-40B4-BE49-F238E27FC236}">
                <a16:creationId xmlns:a16="http://schemas.microsoft.com/office/drawing/2014/main" id="{9A404B41-3D70-4FD9-9555-8758856BB2D1}"/>
              </a:ext>
            </a:extLst>
          </p:cNvPr>
          <p:cNvSpPr/>
          <p:nvPr/>
        </p:nvSpPr>
        <p:spPr>
          <a:xfrm>
            <a:off x="409643" y="5309329"/>
            <a:ext cx="7720805" cy="683847"/>
          </a:xfrm>
          <a:prstGeom prst="rect">
            <a:avLst/>
          </a:prstGeom>
          <a:solidFill>
            <a:schemeClr val="bg1"/>
          </a:solidFill>
          <a:ln>
            <a:solidFill>
              <a:schemeClr val="accent1"/>
            </a:solidFill>
          </a:ln>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See Notes explaining what each Modification is seeking to achieve</a:t>
            </a:r>
          </a:p>
        </p:txBody>
      </p:sp>
    </p:spTree>
    <p:extLst>
      <p:ext uri="{BB962C8B-B14F-4D97-AF65-F5344CB8AC3E}">
        <p14:creationId xmlns:p14="http://schemas.microsoft.com/office/powerpoint/2010/main" val="12387250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409643" y="458672"/>
            <a:ext cx="10790767" cy="461665"/>
          </a:xfrm>
          <a:prstGeom prst="rect">
            <a:avLst/>
          </a:prstGeom>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marL="0" marR="0" lvl="0" indent="0" algn="l" defTabSz="1219170" rtl="0" eaLnBrk="1" fontAlgn="auto" latinLnBrk="0" hangingPunct="1">
              <a:lnSpc>
                <a:spcPct val="80000"/>
              </a:lnSpc>
              <a:spcBef>
                <a:spcPts val="0"/>
              </a:spcBef>
              <a:spcAft>
                <a:spcPts val="0"/>
              </a:spcAft>
              <a:buClrTx/>
              <a:buSzTx/>
              <a:buFontTx/>
              <a:buNone/>
              <a:tabLst/>
              <a:defRPr/>
            </a:pPr>
            <a:r>
              <a:rPr kumimoji="0" lang="en-GB" sz="24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STC and SQSS Workgroups for next 3 months (as at </a:t>
            </a:r>
            <a:r>
              <a:rPr lang="en-GB" sz="2400" kern="0" dirty="0">
                <a:solidFill>
                  <a:srgbClr val="FFBF22"/>
                </a:solidFill>
                <a:latin typeface="Helvetica Neue LT Std 65 Medium" panose="020B0604020202020204"/>
              </a:rPr>
              <a:t>25</a:t>
            </a:r>
            <a:r>
              <a:rPr kumimoji="0" lang="en-GB" sz="2400" b="1" i="0" u="none" strike="noStrike" kern="0" cap="none" spc="0" normalizeH="0" baseline="0" noProof="0" dirty="0">
                <a:ln>
                  <a:noFill/>
                </a:ln>
                <a:solidFill>
                  <a:srgbClr val="FFBF22"/>
                </a:solidFill>
                <a:effectLst/>
                <a:uLnTx/>
                <a:uFillTx/>
                <a:latin typeface="Helvetica Neue LT Std 65 Medium" panose="020B0604020202020204"/>
                <a:ea typeface="+mj-ea"/>
                <a:cs typeface="+mj-cs"/>
              </a:rPr>
              <a:t> November 2020)</a:t>
            </a:r>
          </a:p>
        </p:txBody>
      </p:sp>
      <p:graphicFrame>
        <p:nvGraphicFramePr>
          <p:cNvPr id="7" name="Diagram 6">
            <a:extLst>
              <a:ext uri="{FF2B5EF4-FFF2-40B4-BE49-F238E27FC236}">
                <a16:creationId xmlns:a16="http://schemas.microsoft.com/office/drawing/2014/main" id="{7DFD89C7-9E45-49FB-BF80-4F609B538100}"/>
              </a:ext>
            </a:extLst>
          </p:cNvPr>
          <p:cNvGraphicFramePr/>
          <p:nvPr>
            <p:extLst/>
          </p:nvPr>
        </p:nvGraphicFramePr>
        <p:xfrm>
          <a:off x="577766" y="887914"/>
          <a:ext cx="11158965" cy="32131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057441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A3D482-1954-7249-8E0B-75852F45ECAB}"/>
              </a:ext>
            </a:extLst>
          </p:cNvPr>
          <p:cNvSpPr>
            <a:spLocks noGrp="1"/>
          </p:cNvSpPr>
          <p:nvPr>
            <p:ph type="body" sz="quarter" idx="10"/>
          </p:nvPr>
        </p:nvSpPr>
        <p:spPr>
          <a:xfrm>
            <a:off x="394676" y="562048"/>
            <a:ext cx="4187483" cy="1014376"/>
          </a:xfrm>
        </p:spPr>
        <p:txBody>
          <a:bodyPr/>
          <a:lstStyle/>
          <a:p>
            <a:r>
              <a:rPr lang="en-US" sz="6600" dirty="0">
                <a:effectLst>
                  <a:outerShdw blurRad="50800" dist="50800" dir="5400000" algn="ctr" rotWithShape="0">
                    <a:schemeClr val="tx1"/>
                  </a:outerShdw>
                </a:effectLst>
                <a:latin typeface="+mn-lt"/>
              </a:rPr>
              <a:t>WELCOME</a:t>
            </a:r>
          </a:p>
        </p:txBody>
      </p:sp>
    </p:spTree>
    <p:extLst>
      <p:ext uri="{BB962C8B-B14F-4D97-AF65-F5344CB8AC3E}">
        <p14:creationId xmlns:p14="http://schemas.microsoft.com/office/powerpoint/2010/main" val="2704666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Rectangle 24">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26">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1179226" y="826680"/>
            <a:ext cx="9833548" cy="1325563"/>
          </a:xfrm>
        </p:spPr>
        <p:txBody>
          <a:bodyPr vert="horz" lIns="91440" tIns="45720" rIns="91440" bIns="45720" rtlCol="0" anchor="ctr">
            <a:normAutofit/>
          </a:bodyPr>
          <a:lstStyle/>
          <a:p>
            <a:pPr algn="ctr" rtl="0">
              <a:lnSpc>
                <a:spcPct val="90000"/>
              </a:lnSpc>
              <a:spcBef>
                <a:spcPct val="0"/>
              </a:spcBef>
            </a:pPr>
            <a:r>
              <a:rPr lang="en-US" altLang="en-US" sz="4000" kern="1200" dirty="0">
                <a:solidFill>
                  <a:srgbClr val="FFFFFF"/>
                </a:solidFill>
                <a:latin typeface="+mj-lt"/>
                <a:ea typeface="+mj-ea"/>
                <a:cs typeface="+mj-cs"/>
              </a:rPr>
              <a:t>In flight Modifications  - the asks of Panel</a:t>
            </a:r>
            <a:endParaRPr lang="en-US" altLang="en-US" sz="4000" b="0" kern="1200" dirty="0">
              <a:solidFill>
                <a:srgbClr val="FFFFFF"/>
              </a:solidFill>
              <a:latin typeface="+mj-lt"/>
              <a:ea typeface="+mj-ea"/>
              <a:cs typeface="+mj-cs"/>
            </a:endParaRPr>
          </a:p>
        </p:txBody>
      </p:sp>
      <p:sp>
        <p:nvSpPr>
          <p:cNvPr id="3" name="Rectangle 2"/>
          <p:cNvSpPr/>
          <p:nvPr/>
        </p:nvSpPr>
        <p:spPr>
          <a:xfrm>
            <a:off x="1179226" y="2604977"/>
            <a:ext cx="9833548" cy="3668232"/>
          </a:xfrm>
          <a:prstGeom prst="rect">
            <a:avLst/>
          </a:prstGeom>
        </p:spPr>
        <p:txBody>
          <a:bodyPr vert="horz" lIns="91440" tIns="45720" rIns="91440" bIns="45720" rtlCol="0">
            <a:normAutofit/>
          </a:bodyPr>
          <a:lstStyle/>
          <a:p>
            <a:pPr marL="228594" lvl="0" indent="-228600" defTabSz="914400">
              <a:lnSpc>
                <a:spcPct val="90000"/>
              </a:lnSpc>
              <a:spcAft>
                <a:spcPts val="600"/>
              </a:spcAft>
              <a:buFont typeface="Arial" panose="020B0604020202020204" pitchFamily="34" charset="0"/>
              <a:buChar char="•"/>
              <a:defRPr/>
            </a:pPr>
            <a:r>
              <a:rPr kumimoji="0" lang="en-US" altLang="en-US" sz="1600" b="1" i="0" u="none" strike="noStrike" cap="none" spc="0" normalizeH="0" baseline="0" noProof="0" dirty="0">
                <a:ln>
                  <a:noFill/>
                </a:ln>
                <a:solidFill>
                  <a:srgbClr val="000000"/>
                </a:solidFill>
                <a:effectLst/>
                <a:uLnTx/>
                <a:uFillTx/>
              </a:rPr>
              <a:t>CMP315 - </a:t>
            </a:r>
            <a:r>
              <a:rPr lang="en-US" altLang="en-US" sz="1600" b="1" dirty="0">
                <a:solidFill>
                  <a:srgbClr val="000000"/>
                </a:solidFill>
              </a:rPr>
              <a:t>Panel to re-assess CMP315’s position in the prioritisation stack at November 2020 Panel.</a:t>
            </a:r>
          </a:p>
          <a:p>
            <a:pPr lvl="0" defTabSz="914400">
              <a:lnSpc>
                <a:spcPct val="90000"/>
              </a:lnSpc>
              <a:spcAft>
                <a:spcPts val="600"/>
              </a:spcAft>
              <a:defRPr/>
            </a:pPr>
            <a:endParaRPr kumimoji="0" lang="en-US" altLang="en-US" sz="16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r>
              <a:rPr kumimoji="0" lang="en-US" altLang="en-US" sz="1600" b="1" i="0" u="none" strike="noStrike" cap="none" spc="0" normalizeH="0" baseline="0" noProof="0" dirty="0">
                <a:ln>
                  <a:noFill/>
                </a:ln>
                <a:solidFill>
                  <a:srgbClr val="000000"/>
                </a:solidFill>
                <a:effectLst/>
                <a:uLnTx/>
                <a:uFillTx/>
              </a:rPr>
              <a:t>CMP326 - </a:t>
            </a:r>
            <a:r>
              <a:rPr lang="en-US" altLang="en-US" sz="1600" b="1" dirty="0">
                <a:solidFill>
                  <a:srgbClr val="000000"/>
                </a:solidFill>
              </a:rPr>
              <a:t>Panel to re-assess CMP326’s position in the prioritisation stack at November 2020 Panel.</a:t>
            </a:r>
          </a:p>
          <a:p>
            <a:pPr lvl="0" indent="-228600" defTabSz="914400">
              <a:lnSpc>
                <a:spcPct val="90000"/>
              </a:lnSpc>
              <a:spcAft>
                <a:spcPts val="600"/>
              </a:spcAft>
              <a:buFont typeface="Arial" panose="020B0604020202020204" pitchFamily="34" charset="0"/>
              <a:buChar char="•"/>
              <a:defRPr/>
            </a:pPr>
            <a:endParaRPr kumimoji="0" lang="en-US" altLang="en-US" sz="1600" b="1" i="0" u="none" strike="noStrike" cap="none" spc="0" normalizeH="0" baseline="0" noProof="0" dirty="0">
              <a:ln>
                <a:noFill/>
              </a:ln>
              <a:solidFill>
                <a:srgbClr val="000000"/>
              </a:solidFill>
              <a:effectLst/>
              <a:uLnTx/>
              <a:uFillTx/>
            </a:endParaRPr>
          </a:p>
          <a:p>
            <a:pPr marL="228600" indent="-228600" defTabSz="914400">
              <a:lnSpc>
                <a:spcPct val="90000"/>
              </a:lnSpc>
              <a:spcAft>
                <a:spcPts val="600"/>
              </a:spcAft>
              <a:buFont typeface="Arial" panose="020B0604020202020204" pitchFamily="34" charset="0"/>
              <a:buChar char="•"/>
              <a:defRPr/>
            </a:pPr>
            <a:r>
              <a:rPr lang="en-US" altLang="en-US" sz="1600" b="1" dirty="0">
                <a:solidFill>
                  <a:srgbClr val="000000"/>
                </a:solidFill>
              </a:rPr>
              <a:t>CMP328  - Panel to re-assess CMP328's position in the prioritisation stack at November 2020   Panel.</a:t>
            </a:r>
          </a:p>
          <a:p>
            <a:pPr lvl="0" indent="-228600" defTabSz="914400">
              <a:lnSpc>
                <a:spcPct val="90000"/>
              </a:lnSpc>
              <a:spcAft>
                <a:spcPts val="600"/>
              </a:spcAft>
              <a:buFont typeface="Arial" panose="020B0604020202020204" pitchFamily="34" charset="0"/>
              <a:buChar char="•"/>
              <a:defRPr/>
            </a:pPr>
            <a:endParaRPr kumimoji="0" lang="en-US" altLang="en-US" sz="16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r>
              <a:rPr lang="en-US" altLang="en-US" sz="1600" b="1" dirty="0">
                <a:solidFill>
                  <a:srgbClr val="000000"/>
                </a:solidFill>
              </a:rPr>
              <a:t>CMP344 - assess whether or not the Workgroup has met its Terms of Reference and can proceed to Code Administrator Consultation.</a:t>
            </a:r>
          </a:p>
          <a:p>
            <a:pPr marL="228594" lvl="0" indent="-228600" defTabSz="914400">
              <a:lnSpc>
                <a:spcPct val="90000"/>
              </a:lnSpc>
              <a:spcAft>
                <a:spcPts val="600"/>
              </a:spcAft>
              <a:buFont typeface="Arial" panose="020B0604020202020204" pitchFamily="34" charset="0"/>
              <a:buChar char="•"/>
              <a:defRPr/>
            </a:pPr>
            <a:endParaRPr kumimoji="0" lang="en-US" altLang="en-US" sz="16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r>
              <a:rPr lang="en-US" altLang="en-US" sz="1600" b="1" dirty="0">
                <a:solidFill>
                  <a:srgbClr val="000000"/>
                </a:solidFill>
              </a:rPr>
              <a:t>CMP351 –  vote whether or not to recommend implementation.</a:t>
            </a:r>
          </a:p>
          <a:p>
            <a:pPr marL="228594" lvl="0" indent="-228600" defTabSz="914400">
              <a:lnSpc>
                <a:spcPct val="90000"/>
              </a:lnSpc>
              <a:spcAft>
                <a:spcPts val="600"/>
              </a:spcAft>
              <a:buFont typeface="Arial" panose="020B0604020202020204" pitchFamily="34" charset="0"/>
              <a:buChar char="•"/>
              <a:defRPr/>
            </a:pPr>
            <a:endParaRPr kumimoji="0" lang="en-US" altLang="en-US" sz="1400" b="1" i="0" u="none" strike="noStrike" cap="none" spc="0" normalizeH="0" baseline="0" noProof="0" dirty="0">
              <a:ln>
                <a:noFill/>
              </a:ln>
              <a:solidFill>
                <a:srgbClr val="000000"/>
              </a:solidFill>
              <a:effectLst/>
              <a:uLnTx/>
              <a:uFillTx/>
            </a:endParaRPr>
          </a:p>
          <a:p>
            <a:pPr marL="228594" lvl="0" indent="-228600" defTabSz="914400">
              <a:lnSpc>
                <a:spcPct val="90000"/>
              </a:lnSpc>
              <a:spcAft>
                <a:spcPts val="600"/>
              </a:spcAft>
              <a:buFont typeface="Arial" panose="020B0604020202020204" pitchFamily="34" charset="0"/>
              <a:buChar char="•"/>
              <a:defRPr/>
            </a:pPr>
            <a:endParaRPr kumimoji="0" lang="en-US" altLang="en-US" sz="1400" b="1"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1"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highlight>
                <a:srgbClr val="FFFF00"/>
              </a:highligh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1400" b="0" i="0" u="none" strike="noStrike"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16248439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2884028"/>
            <a:ext cx="7079318" cy="1227137"/>
          </a:xfrm>
          <a:solidFill>
            <a:schemeClr val="bg1"/>
          </a:solidFill>
        </p:spPr>
        <p:txBody>
          <a:bodyPr/>
          <a:lstStyle/>
          <a:p>
            <a:r>
              <a:rPr lang="en-GB" sz="4000" b="1" dirty="0"/>
              <a:t>Discussions on Prioritisation  </a:t>
            </a:r>
          </a:p>
        </p:txBody>
      </p:sp>
    </p:spTree>
    <p:extLst>
      <p:ext uri="{BB962C8B-B14F-4D97-AF65-F5344CB8AC3E}">
        <p14:creationId xmlns:p14="http://schemas.microsoft.com/office/powerpoint/2010/main" val="24201898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D3ABB-2784-754F-9768-56AE0EF7A5D5}"/>
              </a:ext>
            </a:extLst>
          </p:cNvPr>
          <p:cNvSpPr>
            <a:spLocks noGrp="1"/>
          </p:cNvSpPr>
          <p:nvPr>
            <p:ph type="title"/>
          </p:nvPr>
        </p:nvSpPr>
        <p:spPr>
          <a:xfrm>
            <a:off x="253219" y="222492"/>
            <a:ext cx="10570858" cy="734111"/>
          </a:xfrm>
        </p:spPr>
        <p:txBody>
          <a:bodyPr/>
          <a:lstStyle/>
          <a:p>
            <a:r>
              <a:rPr lang="en-US" sz="4000" b="1" dirty="0"/>
              <a:t>Prioritisation Principles</a:t>
            </a:r>
          </a:p>
        </p:txBody>
      </p:sp>
      <p:graphicFrame>
        <p:nvGraphicFramePr>
          <p:cNvPr id="6" name="Table 5">
            <a:extLst>
              <a:ext uri="{FF2B5EF4-FFF2-40B4-BE49-F238E27FC236}">
                <a16:creationId xmlns:a16="http://schemas.microsoft.com/office/drawing/2014/main" id="{2ECDC8F7-3BC0-4622-997B-AB5D32CBB745}"/>
              </a:ext>
            </a:extLst>
          </p:cNvPr>
          <p:cNvGraphicFramePr>
            <a:graphicFrameLocks noGrp="1"/>
          </p:cNvGraphicFramePr>
          <p:nvPr>
            <p:extLst>
              <p:ext uri="{D42A27DB-BD31-4B8C-83A1-F6EECF244321}">
                <p14:modId xmlns:p14="http://schemas.microsoft.com/office/powerpoint/2010/main" val="2272756461"/>
              </p:ext>
            </p:extLst>
          </p:nvPr>
        </p:nvGraphicFramePr>
        <p:xfrm>
          <a:off x="327081" y="845650"/>
          <a:ext cx="11611700" cy="4693911"/>
        </p:xfrm>
        <a:graphic>
          <a:graphicData uri="http://schemas.openxmlformats.org/drawingml/2006/table">
            <a:tbl>
              <a:tblPr firstRow="1" firstCol="1" bandRow="1">
                <a:tableStyleId>{5C22544A-7EE6-4342-B048-85BDC9FD1C3A}</a:tableStyleId>
              </a:tblPr>
              <a:tblGrid>
                <a:gridCol w="1804355">
                  <a:extLst>
                    <a:ext uri="{9D8B030D-6E8A-4147-A177-3AD203B41FA5}">
                      <a16:colId xmlns:a16="http://schemas.microsoft.com/office/drawing/2014/main" val="1995602754"/>
                    </a:ext>
                  </a:extLst>
                </a:gridCol>
                <a:gridCol w="9807345">
                  <a:extLst>
                    <a:ext uri="{9D8B030D-6E8A-4147-A177-3AD203B41FA5}">
                      <a16:colId xmlns:a16="http://schemas.microsoft.com/office/drawing/2014/main" val="3227837869"/>
                    </a:ext>
                  </a:extLst>
                </a:gridCol>
              </a:tblGrid>
              <a:tr h="1313748">
                <a:tc gridSpan="2">
                  <a:txBody>
                    <a:bodyPr/>
                    <a:lstStyle/>
                    <a:p>
                      <a:pPr algn="ctr">
                        <a:spcAft>
                          <a:spcPts val="0"/>
                        </a:spcAft>
                      </a:pPr>
                      <a:r>
                        <a:rPr lang="en-GB" sz="1600" dirty="0">
                          <a:effectLst/>
                          <a:latin typeface="Arial" panose="020B0604020202020204" pitchFamily="34" charset="0"/>
                          <a:cs typeface="Arial" panose="020B0604020202020204" pitchFamily="34" charset="0"/>
                        </a:rPr>
                        <a:t>Section 8: 8.19.1.(e) makes the following provision for the Panel and states “Having regard to the </a:t>
                      </a:r>
                      <a:r>
                        <a:rPr lang="en-GB" sz="1600" u="sng" dirty="0">
                          <a:effectLst/>
                          <a:latin typeface="Arial" panose="020B0604020202020204" pitchFamily="34" charset="0"/>
                          <a:cs typeface="Arial" panose="020B0604020202020204" pitchFamily="34" charset="0"/>
                        </a:rPr>
                        <a:t>complexity, importance and urgency </a:t>
                      </a:r>
                      <a:r>
                        <a:rPr lang="en-GB" sz="1600" dirty="0">
                          <a:effectLst/>
                          <a:latin typeface="Arial" panose="020B0604020202020204" pitchFamily="34" charset="0"/>
                          <a:cs typeface="Arial" panose="020B0604020202020204" pitchFamily="34" charset="0"/>
                        </a:rPr>
                        <a:t>of particular CUSC Modification Proposals, the CUSC Modifications Panel may determine the priority of CUSC Modification Proposals and may (subject to any objection from the Authority taking into account all those issues) adjust the priority of the relevant CUSC Modification Proposal accordingly”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hMerge="1">
                  <a:txBody>
                    <a:bodyPr/>
                    <a:lstStyle/>
                    <a:p>
                      <a:endParaRPr lang="en-GB"/>
                    </a:p>
                  </a:txBody>
                  <a:tcPr/>
                </a:tc>
                <a:extLst>
                  <a:ext uri="{0D108BD9-81ED-4DB2-BD59-A6C34878D82A}">
                    <a16:rowId xmlns:a16="http://schemas.microsoft.com/office/drawing/2014/main" val="2721454141"/>
                  </a:ext>
                </a:extLst>
              </a:tr>
              <a:tr h="1300063">
                <a:tc>
                  <a:txBody>
                    <a:bodyPr/>
                    <a:lstStyle/>
                    <a:p>
                      <a:pPr algn="ctr">
                        <a:spcAft>
                          <a:spcPts val="0"/>
                        </a:spcAft>
                      </a:pPr>
                      <a:r>
                        <a:rPr lang="en-GB" sz="1600" dirty="0">
                          <a:effectLst/>
                          <a:latin typeface="Arial" panose="020B0604020202020204" pitchFamily="34" charset="0"/>
                          <a:cs typeface="Arial" panose="020B0604020202020204" pitchFamily="34" charset="0"/>
                        </a:rPr>
                        <a:t>Complexity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modification is viewed as being resource intensive and will most likely require a higher than average number of workgroups to conclude the process. Additionally the modification defect is viewed to have implications for many different areas of the energy market which need to be taken into consideration throughout the process.</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811050732"/>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Importance</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The perceived value &amp; risk associated with the proposed modification. The value / risk could be considered from a number of different perspectives i.e. financial / regulatory  / licence obligations both directly for customer and end consumers more generally.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2335386639"/>
                  </a:ext>
                </a:extLst>
              </a:tr>
              <a:tr h="1040050">
                <a:tc>
                  <a:txBody>
                    <a:bodyPr/>
                    <a:lstStyle/>
                    <a:p>
                      <a:pPr algn="ctr">
                        <a:spcAft>
                          <a:spcPts val="0"/>
                        </a:spcAft>
                      </a:pPr>
                      <a:r>
                        <a:rPr lang="en-GB" sz="1600" dirty="0">
                          <a:effectLst/>
                          <a:latin typeface="Arial" panose="020B0604020202020204" pitchFamily="34" charset="0"/>
                          <a:cs typeface="Arial" panose="020B0604020202020204" pitchFamily="34" charset="0"/>
                        </a:rPr>
                        <a:t>Urgency</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tc>
                  <a:txBody>
                    <a:bodyPr/>
                    <a:lstStyle/>
                    <a:p>
                      <a:pPr algn="ctr">
                        <a:spcAft>
                          <a:spcPts val="0"/>
                        </a:spcAft>
                      </a:pPr>
                      <a:r>
                        <a:rPr lang="en-GB" sz="1600" dirty="0">
                          <a:effectLst/>
                          <a:latin typeface="Arial" panose="020B0604020202020204" pitchFamily="34" charset="0"/>
                          <a:cs typeface="Arial" panose="020B0604020202020204" pitchFamily="34" charset="0"/>
                        </a:rPr>
                        <a:t>A modification which requires speedy consideration within the code governance process, both complexity and importance should be factors considered in evaluating urgency as well as the timescales for implementation within the respective code.   </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46658" marR="46658" marT="0" marB="0" anchor="ctr"/>
                </a:tc>
                <a:extLst>
                  <a:ext uri="{0D108BD9-81ED-4DB2-BD59-A6C34878D82A}">
                    <a16:rowId xmlns:a16="http://schemas.microsoft.com/office/drawing/2014/main" val="1133352982"/>
                  </a:ext>
                </a:extLst>
              </a:tr>
            </a:tbl>
          </a:graphicData>
        </a:graphic>
      </p:graphicFrame>
    </p:spTree>
    <p:extLst>
      <p:ext uri="{BB962C8B-B14F-4D97-AF65-F5344CB8AC3E}">
        <p14:creationId xmlns:p14="http://schemas.microsoft.com/office/powerpoint/2010/main" val="23198854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7D7BFD-1BE9-4CF1-A8C9-88CCB3FDC996}"/>
              </a:ext>
            </a:extLst>
          </p:cNvPr>
          <p:cNvSpPr>
            <a:spLocks noGrp="1"/>
          </p:cNvSpPr>
          <p:nvPr>
            <p:ph type="title"/>
          </p:nvPr>
        </p:nvSpPr>
        <p:spPr>
          <a:xfrm>
            <a:off x="517629" y="1623373"/>
            <a:ext cx="3139971" cy="774387"/>
          </a:xfrm>
        </p:spPr>
        <p:txBody>
          <a:bodyPr/>
          <a:lstStyle/>
          <a:p>
            <a:r>
              <a:rPr lang="en-GB" b="1" dirty="0"/>
              <a:t>BREAK</a:t>
            </a:r>
          </a:p>
        </p:txBody>
      </p:sp>
      <p:pic>
        <p:nvPicPr>
          <p:cNvPr id="2" name="Picture 1">
            <a:extLst>
              <a:ext uri="{FF2B5EF4-FFF2-40B4-BE49-F238E27FC236}">
                <a16:creationId xmlns:a16="http://schemas.microsoft.com/office/drawing/2014/main" id="{AD9875AD-5B49-4AA3-98EA-CDE57E65AD5D}"/>
              </a:ext>
            </a:extLst>
          </p:cNvPr>
          <p:cNvPicPr>
            <a:picLocks noChangeAspect="1"/>
          </p:cNvPicPr>
          <p:nvPr/>
        </p:nvPicPr>
        <p:blipFill>
          <a:blip r:embed="rId2"/>
          <a:stretch>
            <a:fillRect/>
          </a:stretch>
        </p:blipFill>
        <p:spPr>
          <a:xfrm>
            <a:off x="6150594" y="1085748"/>
            <a:ext cx="5523777" cy="3675823"/>
          </a:xfrm>
          <a:prstGeom prst="rect">
            <a:avLst/>
          </a:prstGeom>
        </p:spPr>
      </p:pic>
    </p:spTree>
    <p:extLst>
      <p:ext uri="{BB962C8B-B14F-4D97-AF65-F5344CB8AC3E}">
        <p14:creationId xmlns:p14="http://schemas.microsoft.com/office/powerpoint/2010/main" val="2495515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3569812"/>
            <a:ext cx="9824894" cy="2444907"/>
          </a:xfrm>
          <a:solidFill>
            <a:schemeClr val="bg1"/>
          </a:solidFill>
        </p:spPr>
        <p:txBody>
          <a:bodyPr/>
          <a:lstStyle/>
          <a:p>
            <a:pPr algn="just"/>
            <a:r>
              <a:rPr lang="en-GB" sz="2400" b="1" dirty="0">
                <a:solidFill>
                  <a:schemeClr val="accent1"/>
                </a:solidFill>
              </a:rPr>
              <a:t>CMP344 - Cost reflective Response Energy Payment for Generators with low or negative marginal costs</a:t>
            </a:r>
          </a:p>
          <a:p>
            <a:r>
              <a:rPr lang="en-GB" sz="2400" b="1" dirty="0">
                <a:solidFill>
                  <a:schemeClr val="tx1"/>
                </a:solidFill>
                <a:latin typeface="Arial" panose="020B0604020202020204" pitchFamily="34" charset="0"/>
                <a:cs typeface="Times New Roman" panose="02020603050405020304" pitchFamily="18" charset="0"/>
              </a:rPr>
              <a:t>Joe Henry</a:t>
            </a:r>
            <a:endParaRPr lang="en-GB" sz="2400" b="1" dirty="0">
              <a:solidFill>
                <a:schemeClr val="tx1"/>
              </a:solidFil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Workgroup Reports</a:t>
            </a:r>
          </a:p>
        </p:txBody>
      </p:sp>
    </p:spTree>
    <p:extLst>
      <p:ext uri="{BB962C8B-B14F-4D97-AF65-F5344CB8AC3E}">
        <p14:creationId xmlns:p14="http://schemas.microsoft.com/office/powerpoint/2010/main" val="11416248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8640960" cy="1294863"/>
          </a:xfrm>
        </p:spPr>
        <p:txBody>
          <a:bodyPr/>
          <a:lstStyle/>
          <a:p>
            <a:r>
              <a:rPr lang="en-GB" altLang="en-US" sz="3733" dirty="0">
                <a:solidFill>
                  <a:srgbClr val="FFC000"/>
                </a:solidFill>
              </a:rPr>
              <a:t>CMP344 Background</a:t>
            </a:r>
            <a:endParaRPr lang="en-GB" altLang="en-US" sz="1867" b="0" dirty="0">
              <a:solidFill>
                <a:srgbClr val="FFC000"/>
              </a:solidFill>
            </a:endParaRPr>
          </a:p>
        </p:txBody>
      </p:sp>
      <p:sp>
        <p:nvSpPr>
          <p:cNvPr id="3" name="Rectangle 2"/>
          <p:cNvSpPr/>
          <p:nvPr/>
        </p:nvSpPr>
        <p:spPr>
          <a:xfrm>
            <a:off x="239349" y="900825"/>
            <a:ext cx="11521280" cy="3231654"/>
          </a:xfrm>
          <a:prstGeom prst="rect">
            <a:avLst/>
          </a:prstGeom>
        </p:spPr>
        <p:txBody>
          <a:bodyPr wrap="square">
            <a:spAutoFit/>
          </a:bodyPr>
          <a:lstStyle/>
          <a:p>
            <a:pPr marL="342900" indent="-342900" defTabSz="554478">
              <a:buFont typeface="Arial" panose="020B0604020202020204" pitchFamily="34" charset="0"/>
              <a:buChar char="•"/>
              <a:defRPr/>
            </a:pPr>
            <a:r>
              <a:rPr lang="en-GB" sz="2000" dirty="0"/>
              <a:t>CMP344 was raised by RWE at May 2020 CUSC Panel. </a:t>
            </a:r>
          </a:p>
          <a:p>
            <a:pPr marL="342900" indent="-342900" defTabSz="554478">
              <a:buFont typeface="Arial" panose="020B0604020202020204" pitchFamily="34" charset="0"/>
              <a:buChar char="•"/>
              <a:defRPr/>
            </a:pPr>
            <a:endParaRPr lang="en-GB" sz="2000" dirty="0"/>
          </a:p>
          <a:p>
            <a:pPr marL="342900" indent="-342900" algn="just" defTabSz="554478">
              <a:buFont typeface="Arial" panose="020B0604020202020204" pitchFamily="34" charset="0"/>
              <a:buChar char="•"/>
              <a:defRPr/>
            </a:pPr>
            <a:r>
              <a:rPr lang="en-GB" sz="2000" dirty="0"/>
              <a:t>This modification proposal clarifies that the allowed revenue for Transmission Owners recovered from Transmission Users under the Charging Methodologies is fixed for each onshore price control period for onshore transmission licensees and at the point of asset transfer for OFTOs.</a:t>
            </a:r>
          </a:p>
          <a:p>
            <a:pPr marL="342900" indent="-342900" defTabSz="554478">
              <a:buFont typeface="Arial" panose="020B0604020202020204" pitchFamily="34" charset="0"/>
              <a:buChar char="•"/>
              <a:defRPr/>
            </a:pPr>
            <a:endParaRPr lang="en-GB" sz="2000" dirty="0"/>
          </a:p>
          <a:p>
            <a:pPr marL="342900" indent="-342900" defTabSz="554478">
              <a:buFont typeface="Arial" panose="020B0604020202020204" pitchFamily="34" charset="0"/>
              <a:buChar char="•"/>
              <a:defRPr/>
            </a:pPr>
            <a:r>
              <a:rPr lang="en-GB" sz="2000" dirty="0"/>
              <a:t>CUSC Panel approved that the modification should be assessed by a workgroup. </a:t>
            </a:r>
          </a:p>
          <a:p>
            <a:pPr marL="342900" indent="-342900" defTabSz="554478">
              <a:buFont typeface="Arial" panose="020B0604020202020204" pitchFamily="34" charset="0"/>
              <a:buChar char="•"/>
              <a:defRPr/>
            </a:pPr>
            <a:endParaRPr lang="en-GB" sz="2000" dirty="0"/>
          </a:p>
          <a:p>
            <a:pPr marL="342900" indent="-342900" defTabSz="554478">
              <a:buFont typeface="Arial" panose="020B0604020202020204" pitchFamily="34" charset="0"/>
              <a:buChar char="•"/>
              <a:defRPr/>
            </a:pPr>
            <a:r>
              <a:rPr lang="en-GB" sz="2000" dirty="0"/>
              <a:t>The workgroup has met three times.</a:t>
            </a: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spTree>
    <p:extLst>
      <p:ext uri="{BB962C8B-B14F-4D97-AF65-F5344CB8AC3E}">
        <p14:creationId xmlns:p14="http://schemas.microsoft.com/office/powerpoint/2010/main" val="13707099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6"/>
                </a:solidFill>
              </a:rPr>
              <a:t>CMP344 Workgroup Consultation Responses</a:t>
            </a:r>
            <a:endParaRPr lang="en-US" dirty="0">
              <a:solidFill>
                <a:schemeClr val="accent6"/>
              </a:solidFill>
            </a:endParaRPr>
          </a:p>
        </p:txBody>
      </p:sp>
      <p:sp>
        <p:nvSpPr>
          <p:cNvPr id="3" name="Text Placeholder 2"/>
          <p:cNvSpPr>
            <a:spLocks noGrp="1"/>
          </p:cNvSpPr>
          <p:nvPr>
            <p:ph type="body" sz="quarter" idx="16"/>
          </p:nvPr>
        </p:nvSpPr>
        <p:spPr>
          <a:xfrm>
            <a:off x="431401" y="927570"/>
            <a:ext cx="11327400" cy="4964692"/>
          </a:xfrm>
        </p:spPr>
        <p:txBody>
          <a:bodyPr vert="horz" wrap="square" lIns="0" tIns="0" rIns="0" bIns="0" rtlCol="0" anchor="t">
            <a:spAutoFit/>
          </a:bodyPr>
          <a:lstStyle/>
          <a:p>
            <a:pPr marL="228594" indent="-228594" algn="just">
              <a:buFont typeface="Arial" panose="020B0604020202020204" pitchFamily="34" charset="0"/>
              <a:buChar char="•"/>
              <a:defRPr/>
            </a:pPr>
            <a:r>
              <a:rPr lang="en-GB" sz="2133" b="0" dirty="0">
                <a:solidFill>
                  <a:schemeClr val="tx2">
                    <a:lumMod val="75000"/>
                  </a:schemeClr>
                </a:solidFill>
              </a:rPr>
              <a:t>CMP344 Workgroup Consultation was opened on 2 November 2020, and closed on 23 November 2020.</a:t>
            </a:r>
          </a:p>
          <a:p>
            <a:pPr algn="just">
              <a:defRPr/>
            </a:pPr>
            <a:endParaRPr lang="en-GB" sz="2133" b="0" dirty="0">
              <a:solidFill>
                <a:schemeClr val="tx2">
                  <a:lumMod val="75000"/>
                </a:schemeClr>
              </a:solidFill>
            </a:endParaRPr>
          </a:p>
          <a:p>
            <a:pPr marL="228594" indent="-228594" algn="just">
              <a:buFont typeface="Arial" panose="020B0604020202020204" pitchFamily="34" charset="0"/>
              <a:buChar char="•"/>
              <a:defRPr/>
            </a:pPr>
            <a:r>
              <a:rPr lang="en-GB" sz="2133" b="0" dirty="0">
                <a:solidFill>
                  <a:schemeClr val="tx2">
                    <a:lumMod val="75000"/>
                  </a:schemeClr>
                </a:solidFill>
                <a:ea typeface="+mn-lt"/>
                <a:cs typeface="+mn-lt"/>
              </a:rPr>
              <a:t>Responses were received from 8 parties:</a:t>
            </a:r>
          </a:p>
          <a:p>
            <a:pPr marL="380990" indent="-380990" algn="just">
              <a:buFontTx/>
              <a:buChar char="-"/>
              <a:defRPr/>
            </a:pPr>
            <a:r>
              <a:rPr lang="en-GB" sz="2133" b="0" dirty="0">
                <a:solidFill>
                  <a:schemeClr val="tx2">
                    <a:lumMod val="75000"/>
                  </a:schemeClr>
                </a:solidFill>
                <a:ea typeface="+mn-lt"/>
                <a:cs typeface="+mn-lt"/>
              </a:rPr>
              <a:t>RWE</a:t>
            </a:r>
          </a:p>
          <a:p>
            <a:pPr marL="380990" indent="-380990" algn="just">
              <a:buFontTx/>
              <a:buChar char="-"/>
              <a:defRPr/>
            </a:pPr>
            <a:r>
              <a:rPr lang="en-GB" sz="2133" b="0" dirty="0">
                <a:solidFill>
                  <a:schemeClr val="tx2">
                    <a:lumMod val="75000"/>
                  </a:schemeClr>
                </a:solidFill>
                <a:ea typeface="+mn-lt"/>
                <a:cs typeface="+mn-lt"/>
              </a:rPr>
              <a:t>EDF</a:t>
            </a:r>
          </a:p>
          <a:p>
            <a:pPr marL="380990" indent="-380990" algn="just">
              <a:buFontTx/>
              <a:buChar char="-"/>
              <a:defRPr/>
            </a:pPr>
            <a:r>
              <a:rPr lang="en-GB" sz="2133" b="0" dirty="0">
                <a:solidFill>
                  <a:schemeClr val="tx2">
                    <a:lumMod val="75000"/>
                  </a:schemeClr>
                </a:solidFill>
                <a:ea typeface="+mn-lt"/>
                <a:cs typeface="+mn-lt"/>
              </a:rPr>
              <a:t>Vattenfall</a:t>
            </a:r>
          </a:p>
          <a:p>
            <a:pPr marL="380990" indent="-380990" algn="just">
              <a:buFontTx/>
              <a:buChar char="-"/>
              <a:defRPr/>
            </a:pPr>
            <a:r>
              <a:rPr lang="en-GB" sz="2133" b="0" dirty="0">
                <a:solidFill>
                  <a:schemeClr val="tx2">
                    <a:lumMod val="75000"/>
                  </a:schemeClr>
                </a:solidFill>
                <a:ea typeface="+mn-lt"/>
                <a:cs typeface="+mn-lt"/>
              </a:rPr>
              <a:t>Orsted </a:t>
            </a:r>
          </a:p>
          <a:p>
            <a:pPr marL="380990" indent="-380990" algn="just">
              <a:buFontTx/>
              <a:buChar char="-"/>
              <a:defRPr/>
            </a:pPr>
            <a:r>
              <a:rPr lang="en-GB" sz="2133" b="0" dirty="0">
                <a:solidFill>
                  <a:schemeClr val="tx2">
                    <a:lumMod val="75000"/>
                  </a:schemeClr>
                </a:solidFill>
                <a:ea typeface="+mn-lt"/>
                <a:cs typeface="+mn-lt"/>
              </a:rPr>
              <a:t>Scottish Power Renewables</a:t>
            </a:r>
          </a:p>
          <a:p>
            <a:pPr marL="380990" indent="-380990" algn="just">
              <a:buFontTx/>
              <a:buChar char="-"/>
              <a:defRPr/>
            </a:pPr>
            <a:r>
              <a:rPr lang="en-GB" sz="2133" b="0" dirty="0">
                <a:solidFill>
                  <a:schemeClr val="tx2">
                    <a:lumMod val="75000"/>
                  </a:schemeClr>
                </a:solidFill>
                <a:ea typeface="+mn-lt"/>
                <a:cs typeface="+mn-lt"/>
              </a:rPr>
              <a:t>National Grid ESO </a:t>
            </a:r>
          </a:p>
          <a:p>
            <a:pPr marL="380990" indent="-380990" algn="just">
              <a:buFontTx/>
              <a:buChar char="-"/>
              <a:defRPr/>
            </a:pPr>
            <a:r>
              <a:rPr lang="en-GB" sz="2133" b="0" dirty="0">
                <a:solidFill>
                  <a:schemeClr val="tx2">
                    <a:lumMod val="75000"/>
                  </a:schemeClr>
                </a:solidFill>
                <a:ea typeface="+mn-lt"/>
                <a:cs typeface="+mn-lt"/>
              </a:rPr>
              <a:t>Statkraft </a:t>
            </a:r>
          </a:p>
          <a:p>
            <a:pPr marL="380990" indent="-380990" algn="just">
              <a:buFontTx/>
              <a:buChar char="-"/>
              <a:defRPr/>
            </a:pPr>
            <a:r>
              <a:rPr lang="en-GB" sz="2133" b="0" dirty="0">
                <a:solidFill>
                  <a:schemeClr val="tx2">
                    <a:lumMod val="75000"/>
                  </a:schemeClr>
                </a:solidFill>
                <a:ea typeface="+mn-lt"/>
                <a:cs typeface="+mn-lt"/>
              </a:rPr>
              <a:t>SSE</a:t>
            </a:r>
          </a:p>
        </p:txBody>
      </p:sp>
    </p:spTree>
    <p:extLst>
      <p:ext uri="{BB962C8B-B14F-4D97-AF65-F5344CB8AC3E}">
        <p14:creationId xmlns:p14="http://schemas.microsoft.com/office/powerpoint/2010/main" val="2316089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6"/>
                </a:solidFill>
              </a:rPr>
              <a:t>Q1. Do you believe that the CMP344 Original Proposal better facilitates the Applicable Objectives?</a:t>
            </a:r>
            <a:br>
              <a:rPr lang="en-GB" dirty="0">
                <a:solidFill>
                  <a:schemeClr val="accent6"/>
                </a:solidFill>
              </a:rPr>
            </a:br>
            <a:br>
              <a:rPr lang="en-GB" dirty="0">
                <a:solidFill>
                  <a:schemeClr val="accent6"/>
                </a:solidFill>
              </a:rPr>
            </a:br>
            <a:r>
              <a:rPr lang="en-GB" sz="2133" b="0" dirty="0">
                <a:solidFill>
                  <a:schemeClr val="tx1"/>
                </a:solidFill>
                <a:latin typeface="+mn-lt"/>
              </a:rPr>
              <a:t>Of the 8 responses received, 7 responses were fully supportive. </a:t>
            </a:r>
            <a:br>
              <a:rPr lang="en-GB" sz="2133" b="0" dirty="0">
                <a:solidFill>
                  <a:schemeClr val="tx1"/>
                </a:solidFill>
                <a:latin typeface="+mn-lt"/>
              </a:rPr>
            </a:br>
            <a:br>
              <a:rPr lang="en-GB" sz="2133" b="0" dirty="0">
                <a:solidFill>
                  <a:schemeClr val="tx1"/>
                </a:solidFill>
                <a:latin typeface="+mn-lt"/>
              </a:rPr>
            </a:br>
            <a:r>
              <a:rPr lang="en-GB" sz="2133" b="0" dirty="0">
                <a:solidFill>
                  <a:schemeClr val="tx1"/>
                </a:solidFill>
                <a:latin typeface="+mn-lt"/>
              </a:rPr>
              <a:t>The ESO, were supportive of the consistency the modification would bring but noted </a:t>
            </a:r>
            <a:br>
              <a:rPr lang="en-GB" sz="2133" b="0" dirty="0">
                <a:solidFill>
                  <a:schemeClr val="tx1"/>
                </a:solidFill>
                <a:latin typeface="+mn-lt"/>
              </a:rPr>
            </a:br>
            <a:r>
              <a:rPr lang="en-US" sz="2133" b="0" dirty="0">
                <a:solidFill>
                  <a:schemeClr val="tx1"/>
                </a:solidFill>
                <a:latin typeface="+mn-lt"/>
              </a:rPr>
              <a:t>that it may not better facilitate objective b due to concerns re: non cost reflectivity in recovery.</a:t>
            </a:r>
            <a:br>
              <a:rPr lang="en-US" sz="2133" b="0" dirty="0">
                <a:solidFill>
                  <a:schemeClr val="tx1"/>
                </a:solidFill>
                <a:latin typeface="+mn-lt"/>
              </a:rPr>
            </a:br>
            <a:br>
              <a:rPr lang="en-US" sz="2133" b="0" i="1" dirty="0">
                <a:solidFill>
                  <a:schemeClr val="tx1"/>
                </a:solidFill>
                <a:latin typeface="+mn-lt"/>
              </a:rPr>
            </a:br>
            <a:r>
              <a:rPr lang="en-US" sz="2000" b="0" i="1" dirty="0">
                <a:solidFill>
                  <a:schemeClr val="tx1"/>
                </a:solidFill>
                <a:latin typeface="+mn-lt"/>
              </a:rPr>
              <a:t>“</a:t>
            </a:r>
            <a:r>
              <a:rPr lang="en-GB" sz="2000" b="0" i="1" dirty="0">
                <a:solidFill>
                  <a:schemeClr val="tx1"/>
                </a:solidFill>
                <a:latin typeface="+mn-lt"/>
              </a:rPr>
              <a:t>Our concern is that this change will mean any adjustments associated with these costs will no longer be recovered via the user of the assets but rather through adjustments to the Demand Residual. This will ultimately impact end consumers tariffs which may not result in cost reflective recovery, which therefore may not better facilitate objective b”</a:t>
            </a:r>
            <a:br>
              <a:rPr lang="en-GB" b="0" i="1" dirty="0">
                <a:solidFill>
                  <a:schemeClr val="tx1"/>
                </a:solidFill>
              </a:rPr>
            </a:br>
            <a:br>
              <a:rPr lang="en-GB" dirty="0"/>
            </a:br>
            <a:endParaRPr lang="en-US" dirty="0"/>
          </a:p>
        </p:txBody>
      </p:sp>
    </p:spTree>
    <p:extLst>
      <p:ext uri="{BB962C8B-B14F-4D97-AF65-F5344CB8AC3E}">
        <p14:creationId xmlns:p14="http://schemas.microsoft.com/office/powerpoint/2010/main" val="29509146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401" y="441140"/>
            <a:ext cx="11327999" cy="898562"/>
          </a:xfrm>
        </p:spPr>
        <p:txBody>
          <a:bodyPr/>
          <a:lstStyle/>
          <a:p>
            <a:pPr algn="l"/>
            <a:r>
              <a:rPr lang="en-GB" dirty="0">
                <a:solidFill>
                  <a:schemeClr val="accent6"/>
                </a:solidFill>
              </a:rPr>
              <a:t>Q2. </a:t>
            </a:r>
            <a:r>
              <a:rPr lang="en-US" dirty="0">
                <a:solidFill>
                  <a:schemeClr val="accent6"/>
                </a:solidFill>
              </a:rPr>
              <a:t>Do you support the proposed implementation approach? </a:t>
            </a:r>
            <a:br>
              <a:rPr lang="en-GB" dirty="0"/>
            </a:br>
            <a:br>
              <a:rPr lang="en-GB" dirty="0"/>
            </a:br>
            <a:r>
              <a:rPr lang="en-GB" sz="2133" b="0" dirty="0">
                <a:solidFill>
                  <a:schemeClr val="tx1"/>
                </a:solidFill>
                <a:latin typeface="+mn-lt"/>
              </a:rPr>
              <a:t>All 8 responses were supportive of the implementation approach of April 2021 to some degree. Several responses highlighted that they believe that the modification should be implemented in line with the next price control period.  </a:t>
            </a:r>
            <a:br>
              <a:rPr lang="en-GB" sz="2133" b="0" dirty="0">
                <a:solidFill>
                  <a:schemeClr val="tx1"/>
                </a:solidFill>
                <a:latin typeface="+mn-lt"/>
              </a:rPr>
            </a:br>
            <a:br>
              <a:rPr lang="en-GB" sz="2133" b="0" dirty="0">
                <a:solidFill>
                  <a:schemeClr val="tx1"/>
                </a:solidFill>
                <a:latin typeface="+mn-lt"/>
              </a:rPr>
            </a:br>
            <a:r>
              <a:rPr lang="en-US" sz="2133" b="0" dirty="0">
                <a:solidFill>
                  <a:schemeClr val="tx1"/>
                </a:solidFill>
                <a:latin typeface="+mn-lt"/>
              </a:rPr>
              <a:t>The ESO highlighted that April 2021 would be achievable if a decision was made in enough time to finalise tariffs ahead of 31 January 2021. April 2022 was highlighted as an alternative date.</a:t>
            </a:r>
            <a:br>
              <a:rPr lang="en-US" sz="2133" b="0" dirty="0">
                <a:solidFill>
                  <a:schemeClr val="tx1"/>
                </a:solidFill>
                <a:latin typeface="+mn-lt"/>
              </a:rPr>
            </a:br>
            <a:br>
              <a:rPr lang="en-US" sz="2133" b="0" dirty="0">
                <a:solidFill>
                  <a:schemeClr val="tx1"/>
                </a:solidFill>
                <a:latin typeface="+mn-lt"/>
              </a:rPr>
            </a:br>
            <a:r>
              <a:rPr lang="en-US" sz="2133" b="0" dirty="0">
                <a:solidFill>
                  <a:schemeClr val="tx1"/>
                </a:solidFill>
                <a:latin typeface="+mn-lt"/>
              </a:rPr>
              <a:t>EDF noted that if April 2021 could not be achieved, it should be implemented later, but did not specify a date. </a:t>
            </a:r>
            <a:br>
              <a:rPr lang="en-GB" dirty="0"/>
            </a:br>
            <a:br>
              <a:rPr lang="en-GB" dirty="0"/>
            </a:br>
            <a:endParaRPr lang="en-US" dirty="0"/>
          </a:p>
        </p:txBody>
      </p:sp>
    </p:spTree>
    <p:extLst>
      <p:ext uri="{BB962C8B-B14F-4D97-AF65-F5344CB8AC3E}">
        <p14:creationId xmlns:p14="http://schemas.microsoft.com/office/powerpoint/2010/main" val="225026907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chemeClr val="accent6"/>
                </a:solidFill>
              </a:rPr>
              <a:t>Q3. </a:t>
            </a:r>
            <a:r>
              <a:rPr lang="en-US" dirty="0">
                <a:solidFill>
                  <a:schemeClr val="accent6"/>
                </a:solidFill>
              </a:rPr>
              <a:t>Do you any further comments?</a:t>
            </a:r>
            <a:br>
              <a:rPr lang="en-GB" dirty="0"/>
            </a:br>
            <a:br>
              <a:rPr lang="en-GB" dirty="0"/>
            </a:br>
            <a:r>
              <a:rPr lang="en-GB" sz="2133" b="0" dirty="0">
                <a:solidFill>
                  <a:schemeClr val="tx1"/>
                </a:solidFill>
                <a:latin typeface="+mn-lt"/>
              </a:rPr>
              <a:t>“</a:t>
            </a:r>
            <a:r>
              <a:rPr lang="en-US" sz="2133" b="0" dirty="0">
                <a:solidFill>
                  <a:schemeClr val="tx1"/>
                </a:solidFill>
                <a:latin typeface="+mn-lt"/>
              </a:rPr>
              <a:t>The incentives to make sure the cable is good at manufacture, in laying, and thereafter, are all still strong with or without CMP344”. EDF</a:t>
            </a:r>
            <a:br>
              <a:rPr lang="en-US" sz="2133" b="0" dirty="0">
                <a:solidFill>
                  <a:schemeClr val="tx1"/>
                </a:solidFill>
                <a:latin typeface="+mn-lt"/>
              </a:rPr>
            </a:br>
            <a:br>
              <a:rPr lang="en-US" sz="2133" b="0" dirty="0">
                <a:solidFill>
                  <a:schemeClr val="tx1"/>
                </a:solidFill>
                <a:latin typeface="+mn-lt"/>
              </a:rPr>
            </a:br>
            <a:br>
              <a:rPr lang="en-GB" dirty="0"/>
            </a:br>
            <a:r>
              <a:rPr lang="en-GB" dirty="0">
                <a:solidFill>
                  <a:schemeClr val="accent6"/>
                </a:solidFill>
              </a:rPr>
              <a:t>Q4. Alternatives</a:t>
            </a:r>
            <a:br>
              <a:rPr lang="en-GB" dirty="0">
                <a:solidFill>
                  <a:schemeClr val="accent6"/>
                </a:solidFill>
              </a:rPr>
            </a:br>
            <a:br>
              <a:rPr lang="en-GB" dirty="0">
                <a:solidFill>
                  <a:schemeClr val="accent6"/>
                </a:solidFill>
              </a:rPr>
            </a:br>
            <a:r>
              <a:rPr lang="en-GB" sz="2130" b="0" dirty="0">
                <a:solidFill>
                  <a:schemeClr val="tx1"/>
                </a:solidFill>
              </a:rPr>
              <a:t>No alternatives were raised</a:t>
            </a:r>
            <a:br>
              <a:rPr lang="en-GB" dirty="0"/>
            </a:br>
            <a:endParaRPr lang="en-US" dirty="0"/>
          </a:p>
        </p:txBody>
      </p:sp>
    </p:spTree>
    <p:extLst>
      <p:ext uri="{BB962C8B-B14F-4D97-AF65-F5344CB8AC3E}">
        <p14:creationId xmlns:p14="http://schemas.microsoft.com/office/powerpoint/2010/main" val="36750644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1">
            <a:extLst>
              <a:ext uri="{FF2B5EF4-FFF2-40B4-BE49-F238E27FC236}">
                <a16:creationId xmlns:a16="http://schemas.microsoft.com/office/drawing/2014/main" id="{F0088D49-F622-4CFA-A1E4-016BA304D22C}"/>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Approval of Panel Minutes </a:t>
            </a:r>
          </a:p>
        </p:txBody>
      </p:sp>
      <p:sp>
        <p:nvSpPr>
          <p:cNvPr id="4" name="TextBox 3">
            <a:extLst>
              <a:ext uri="{FF2B5EF4-FFF2-40B4-BE49-F238E27FC236}">
                <a16:creationId xmlns:a16="http://schemas.microsoft.com/office/drawing/2014/main" id="{E8B728F4-72B7-4C7C-80BE-E2F214E6E0E1}"/>
              </a:ext>
            </a:extLst>
          </p:cNvPr>
          <p:cNvSpPr txBox="1"/>
          <p:nvPr/>
        </p:nvSpPr>
        <p:spPr>
          <a:xfrm>
            <a:off x="323550" y="1192629"/>
            <a:ext cx="6077250" cy="1200329"/>
          </a:xfrm>
          <a:prstGeom prst="rect">
            <a:avLst/>
          </a:prstGeom>
        </p:spPr>
        <p:txBody>
          <a:bodyPr wrap="square" rtlCol="0">
            <a:spAutoFit/>
          </a:bodyPr>
          <a:lstStyle/>
          <a:p>
            <a:pPr algn="l"/>
            <a:r>
              <a:rPr lang="en-GB" sz="2400" b="1" dirty="0">
                <a:solidFill>
                  <a:srgbClr val="454545"/>
                </a:solidFill>
                <a:latin typeface="Arial" panose="020B0604020202020204" pitchFamily="34" charset="0"/>
                <a:cs typeface="Times New Roman" panose="02020603050405020304" pitchFamily="18" charset="0"/>
              </a:rPr>
              <a:t>Approval of Panel Minutes from the Meeting held 30 October 2020</a:t>
            </a:r>
          </a:p>
          <a:p>
            <a:pPr algn="l"/>
            <a:endParaRPr lang="en-GB" sz="2400" b="1" dirty="0">
              <a:solidFill>
                <a:srgbClr val="454545"/>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1238846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dirty="0">
                <a:solidFill>
                  <a:srgbClr val="FFC000"/>
                </a:solidFill>
              </a:rPr>
              <a:t>CMP344 Terms of Reference</a:t>
            </a:r>
            <a:endParaRPr lang="en-GB" altLang="en-US" b="0" dirty="0">
              <a:solidFill>
                <a:srgbClr val="FFC000"/>
              </a:solidFill>
            </a:endParaRPr>
          </a:p>
        </p:txBody>
      </p:sp>
      <p:sp>
        <p:nvSpPr>
          <p:cNvPr id="3" name="Rectangle 2"/>
          <p:cNvSpPr/>
          <p:nvPr/>
        </p:nvSpPr>
        <p:spPr>
          <a:xfrm>
            <a:off x="239349" y="932723"/>
            <a:ext cx="11521280" cy="2431050"/>
          </a:xfrm>
          <a:prstGeom prst="rect">
            <a:avLst/>
          </a:prstGeom>
        </p:spPr>
        <p:txBody>
          <a:bodyPr wrap="square">
            <a:spAutoFit/>
          </a:bodyPr>
          <a:lstStyle/>
          <a:p>
            <a:pPr marL="228594" indent="-228594">
              <a:buFont typeface="Arial" panose="020B0604020202020204" pitchFamily="34" charset="0"/>
              <a:buChar char="•"/>
            </a:pPr>
            <a:r>
              <a:rPr lang="en-GB" altLang="en-US" sz="2133" dirty="0">
                <a:solidFill>
                  <a:srgbClr val="454545"/>
                </a:solidFill>
                <a:latin typeface="Arial" panose="020B0604020202020204"/>
              </a:rPr>
              <a:t>The Workgroup conclude that they have met their </a:t>
            </a:r>
            <a:r>
              <a:rPr lang="en-GB" altLang="en-US" sz="2133" dirty="0">
                <a:solidFill>
                  <a:srgbClr val="454545"/>
                </a:solidFill>
              </a:rPr>
              <a:t>Terms of Reference and </a:t>
            </a:r>
            <a:r>
              <a:rPr lang="en-GB" altLang="en-US" sz="2133" dirty="0">
                <a:solidFill>
                  <a:srgbClr val="454545"/>
                </a:solidFill>
                <a:latin typeface="Arial" panose="020B0604020202020204"/>
              </a:rPr>
              <a:t>the references can be located below:</a:t>
            </a:r>
          </a:p>
          <a:p>
            <a:endParaRPr lang="en-GB" altLang="en-US" sz="2133" dirty="0">
              <a:solidFill>
                <a:srgbClr val="454545"/>
              </a:solidFill>
              <a:latin typeface="Arial" panose="020B0604020202020204"/>
            </a:endParaRPr>
          </a:p>
          <a:p>
            <a:pPr marL="228594" indent="-228594">
              <a:buFont typeface="Arial" panose="020B0604020202020204" pitchFamily="34" charset="0"/>
              <a:buChar cha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graphicFrame>
        <p:nvGraphicFramePr>
          <p:cNvPr id="5" name="Table 4">
            <a:extLst>
              <a:ext uri="{FF2B5EF4-FFF2-40B4-BE49-F238E27FC236}">
                <a16:creationId xmlns:a16="http://schemas.microsoft.com/office/drawing/2014/main" id="{00EDE62F-F154-4484-BBA7-8BC8A44EC0E1}"/>
              </a:ext>
            </a:extLst>
          </p:cNvPr>
          <p:cNvGraphicFramePr>
            <a:graphicFrameLocks noGrp="1"/>
          </p:cNvGraphicFramePr>
          <p:nvPr>
            <p:extLst>
              <p:ext uri="{D42A27DB-BD31-4B8C-83A1-F6EECF244321}">
                <p14:modId xmlns:p14="http://schemas.microsoft.com/office/powerpoint/2010/main" val="164132953"/>
              </p:ext>
            </p:extLst>
          </p:nvPr>
        </p:nvGraphicFramePr>
        <p:xfrm>
          <a:off x="492723" y="1700808"/>
          <a:ext cx="11206554" cy="3484932"/>
        </p:xfrm>
        <a:graphic>
          <a:graphicData uri="http://schemas.openxmlformats.org/drawingml/2006/table">
            <a:tbl>
              <a:tblPr firstRow="1" bandRow="1">
                <a:tableStyleId>{5C22544A-7EE6-4342-B048-85BDC9FD1C3A}</a:tableStyleId>
              </a:tblPr>
              <a:tblGrid>
                <a:gridCol w="5603277">
                  <a:extLst>
                    <a:ext uri="{9D8B030D-6E8A-4147-A177-3AD203B41FA5}">
                      <a16:colId xmlns:a16="http://schemas.microsoft.com/office/drawing/2014/main" val="3079787480"/>
                    </a:ext>
                  </a:extLst>
                </a:gridCol>
                <a:gridCol w="5603277">
                  <a:extLst>
                    <a:ext uri="{9D8B030D-6E8A-4147-A177-3AD203B41FA5}">
                      <a16:colId xmlns:a16="http://schemas.microsoft.com/office/drawing/2014/main" val="3524607334"/>
                    </a:ext>
                  </a:extLst>
                </a:gridCol>
              </a:tblGrid>
              <a:tr h="660426">
                <a:tc>
                  <a:txBody>
                    <a:bodyPr/>
                    <a:lstStyle/>
                    <a:p>
                      <a:r>
                        <a:rPr lang="en-GB" sz="1600" dirty="0"/>
                        <a:t>Terms of Reference</a:t>
                      </a:r>
                    </a:p>
                  </a:txBody>
                  <a:tcPr/>
                </a:tc>
                <a:tc>
                  <a:txBody>
                    <a:bodyPr/>
                    <a:lstStyle/>
                    <a:p>
                      <a:r>
                        <a:rPr lang="en-GB" sz="1600" dirty="0"/>
                        <a:t>Location in Workgroup Report</a:t>
                      </a:r>
                    </a:p>
                  </a:txBody>
                  <a:tcPr/>
                </a:tc>
                <a:extLst>
                  <a:ext uri="{0D108BD9-81ED-4DB2-BD59-A6C34878D82A}">
                    <a16:rowId xmlns:a16="http://schemas.microsoft.com/office/drawing/2014/main" val="3514863893"/>
                  </a:ext>
                </a:extLst>
              </a:tr>
              <a:tr h="66042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solidFill>
                            <a:schemeClr val="dk1"/>
                          </a:solidFill>
                          <a:effectLst/>
                          <a:latin typeface="+mn-lt"/>
                          <a:ea typeface="+mn-ea"/>
                          <a:cs typeface="+mn-cs"/>
                        </a:rPr>
                        <a:t>Explore adjustments (e.g. income adjustments) that need to be included and how these are recovered through the Transmission Demand Residual</a:t>
                      </a:r>
                      <a:endParaRPr lang="en-US" sz="1600" dirty="0">
                        <a:solidFill>
                          <a:schemeClr val="dk1"/>
                        </a:solidFill>
                        <a:effectLst/>
                        <a:latin typeface="+mn-lt"/>
                        <a:ea typeface="+mn-ea"/>
                        <a:cs typeface="+mn-cs"/>
                      </a:endParaRPr>
                    </a:p>
                    <a:p>
                      <a:endParaRPr lang="en-GB" sz="1600" dirty="0"/>
                    </a:p>
                  </a:txBody>
                  <a:tcPr/>
                </a:tc>
                <a:tc>
                  <a:txBody>
                    <a:bodyPr/>
                    <a:lstStyle/>
                    <a:p>
                      <a:r>
                        <a:rPr lang="en-GB" sz="1600" dirty="0"/>
                        <a:t>Page 8 </a:t>
                      </a:r>
                    </a:p>
                  </a:txBody>
                  <a:tcPr/>
                </a:tc>
                <a:extLst>
                  <a:ext uri="{0D108BD9-81ED-4DB2-BD59-A6C34878D82A}">
                    <a16:rowId xmlns:a16="http://schemas.microsoft.com/office/drawing/2014/main" val="1119431155"/>
                  </a:ext>
                </a:extLst>
              </a:tr>
              <a:tr h="66042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solidFill>
                            <a:schemeClr val="dk1"/>
                          </a:solidFill>
                          <a:effectLst/>
                          <a:latin typeface="+mn-lt"/>
                          <a:ea typeface="+mn-ea"/>
                          <a:cs typeface="+mn-cs"/>
                        </a:rPr>
                        <a:t>Take into account OFTO licence and price control considerations</a:t>
                      </a:r>
                      <a:endParaRPr lang="en-US" sz="1600" dirty="0">
                        <a:solidFill>
                          <a:schemeClr val="dk1"/>
                        </a:solidFill>
                        <a:effectLst/>
                        <a:latin typeface="+mn-lt"/>
                        <a:ea typeface="+mn-ea"/>
                        <a:cs typeface="+mn-cs"/>
                      </a:endParaRPr>
                    </a:p>
                  </a:txBody>
                  <a:tcPr marL="121920" marR="121920" marT="60960" marB="60960"/>
                </a:tc>
                <a:tc>
                  <a:txBody>
                    <a:bodyPr/>
                    <a:lstStyle/>
                    <a:p>
                      <a:r>
                        <a:rPr lang="en-GB" sz="1600" dirty="0"/>
                        <a:t>Throughout report, in particular pages 7-9</a:t>
                      </a:r>
                    </a:p>
                  </a:txBody>
                  <a:tcPr/>
                </a:tc>
                <a:extLst>
                  <a:ext uri="{0D108BD9-81ED-4DB2-BD59-A6C34878D82A}">
                    <a16:rowId xmlns:a16="http://schemas.microsoft.com/office/drawing/2014/main" val="1481966322"/>
                  </a:ext>
                </a:extLst>
              </a:tr>
              <a:tr h="660426">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solidFill>
                            <a:schemeClr val="dk1"/>
                          </a:solidFill>
                          <a:effectLst/>
                          <a:latin typeface="+mn-lt"/>
                          <a:ea typeface="+mn-ea"/>
                          <a:cs typeface="+mn-cs"/>
                        </a:rPr>
                        <a:t>Take into account previous correspondence (e.g. from Ofgem and ESO’s letter dated 27 July 2017 clarifying how variations in OFTO revenues are recovered through </a:t>
                      </a:r>
                      <a:r>
                        <a:rPr lang="en-GB" sz="1600" dirty="0" err="1">
                          <a:solidFill>
                            <a:schemeClr val="dk1"/>
                          </a:solidFill>
                          <a:effectLst/>
                          <a:latin typeface="+mn-lt"/>
                          <a:ea typeface="+mn-ea"/>
                          <a:cs typeface="+mn-cs"/>
                        </a:rPr>
                        <a:t>TNUoS</a:t>
                      </a:r>
                      <a:r>
                        <a:rPr lang="en-GB" sz="1600" dirty="0">
                          <a:solidFill>
                            <a:schemeClr val="dk1"/>
                          </a:solidFill>
                          <a:effectLst/>
                          <a:latin typeface="+mn-lt"/>
                          <a:ea typeface="+mn-ea"/>
                          <a:cs typeface="+mn-cs"/>
                        </a:rPr>
                        <a:t> tariffs)</a:t>
                      </a:r>
                      <a:endParaRPr lang="en-US" sz="1600" dirty="0">
                        <a:solidFill>
                          <a:schemeClr val="dk1"/>
                        </a:solidFill>
                        <a:effectLst/>
                        <a:latin typeface="+mn-lt"/>
                        <a:ea typeface="+mn-ea"/>
                        <a:cs typeface="+mn-cs"/>
                      </a:endParaRPr>
                    </a:p>
                  </a:txBody>
                  <a:tcPr marL="121920" marR="121920" marT="60960" marB="60960"/>
                </a:tc>
                <a:tc>
                  <a:txBody>
                    <a:bodyPr/>
                    <a:lstStyle/>
                    <a:p>
                      <a:r>
                        <a:rPr lang="en-GB" sz="1600" dirty="0"/>
                        <a:t>Page 8</a:t>
                      </a:r>
                    </a:p>
                  </a:txBody>
                  <a:tcPr/>
                </a:tc>
                <a:extLst>
                  <a:ext uri="{0D108BD9-81ED-4DB2-BD59-A6C34878D82A}">
                    <a16:rowId xmlns:a16="http://schemas.microsoft.com/office/drawing/2014/main" val="2157020891"/>
                  </a:ext>
                </a:extLst>
              </a:tr>
            </a:tbl>
          </a:graphicData>
        </a:graphic>
      </p:graphicFrame>
    </p:spTree>
    <p:extLst>
      <p:ext uri="{BB962C8B-B14F-4D97-AF65-F5344CB8AC3E}">
        <p14:creationId xmlns:p14="http://schemas.microsoft.com/office/powerpoint/2010/main" val="2089691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dirty="0">
                <a:solidFill>
                  <a:srgbClr val="FFC000"/>
                </a:solidFill>
              </a:rPr>
              <a:t>CMP344 Terms of Reference</a:t>
            </a:r>
            <a:endParaRPr lang="en-GB" altLang="en-US" b="0" dirty="0">
              <a:solidFill>
                <a:srgbClr val="FFC000"/>
              </a:solidFill>
            </a:endParaRPr>
          </a:p>
        </p:txBody>
      </p:sp>
      <p:sp>
        <p:nvSpPr>
          <p:cNvPr id="3" name="Rectangle 2"/>
          <p:cNvSpPr/>
          <p:nvPr/>
        </p:nvSpPr>
        <p:spPr>
          <a:xfrm>
            <a:off x="239349" y="932723"/>
            <a:ext cx="11521280" cy="2431050"/>
          </a:xfrm>
          <a:prstGeom prst="rect">
            <a:avLst/>
          </a:prstGeom>
        </p:spPr>
        <p:txBody>
          <a:bodyPr wrap="square">
            <a:spAutoFit/>
          </a:bodyPr>
          <a:lstStyle/>
          <a:p>
            <a:pPr marL="228594" indent="-228594">
              <a:buFont typeface="Arial" panose="020B0604020202020204" pitchFamily="34" charset="0"/>
              <a:buChar char="•"/>
            </a:pPr>
            <a:r>
              <a:rPr lang="en-GB" altLang="en-US" sz="2133" dirty="0">
                <a:solidFill>
                  <a:srgbClr val="454545"/>
                </a:solidFill>
                <a:latin typeface="Arial" panose="020B0604020202020204"/>
              </a:rPr>
              <a:t>The Workgroup conclude that they have met their </a:t>
            </a:r>
            <a:r>
              <a:rPr lang="en-GB" altLang="en-US" sz="2133" dirty="0">
                <a:solidFill>
                  <a:srgbClr val="454545"/>
                </a:solidFill>
              </a:rPr>
              <a:t>Terms of Reference and </a:t>
            </a:r>
            <a:r>
              <a:rPr lang="en-GB" altLang="en-US" sz="2133" dirty="0">
                <a:solidFill>
                  <a:srgbClr val="454545"/>
                </a:solidFill>
                <a:latin typeface="Arial" panose="020B0604020202020204"/>
              </a:rPr>
              <a:t>the references can be located below:</a:t>
            </a:r>
          </a:p>
          <a:p>
            <a:endParaRPr lang="en-GB" altLang="en-US" sz="2133" dirty="0">
              <a:solidFill>
                <a:srgbClr val="454545"/>
              </a:solidFill>
              <a:latin typeface="Arial" panose="020B0604020202020204"/>
            </a:endParaRPr>
          </a:p>
          <a:p>
            <a:pPr marL="228594" indent="-228594">
              <a:buFont typeface="Arial" panose="020B0604020202020204" pitchFamily="34" charset="0"/>
              <a:buChar cha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latin typeface="Arial" panose="020B0604020202020204"/>
            </a:endParaRPr>
          </a:p>
          <a:p>
            <a:pPr defTabSz="554478">
              <a:defRPr/>
            </a:pPr>
            <a:endParaRPr lang="en-GB" altLang="en-US" sz="2133" dirty="0">
              <a:solidFill>
                <a:srgbClr val="454545"/>
              </a:solidFill>
              <a:highlight>
                <a:srgbClr val="FFFF00"/>
              </a:highlight>
              <a:latin typeface="Arial" panose="020B0604020202020204"/>
            </a:endParaRPr>
          </a:p>
          <a:p>
            <a:pPr defTabSz="554478">
              <a:defRPr/>
            </a:pPr>
            <a:endParaRPr lang="en-GB" altLang="en-US" sz="267" dirty="0">
              <a:solidFill>
                <a:srgbClr val="454545"/>
              </a:solidFill>
              <a:latin typeface="Arial" panose="020B0604020202020204"/>
            </a:endParaRPr>
          </a:p>
        </p:txBody>
      </p:sp>
      <p:graphicFrame>
        <p:nvGraphicFramePr>
          <p:cNvPr id="5" name="Table 4">
            <a:extLst>
              <a:ext uri="{FF2B5EF4-FFF2-40B4-BE49-F238E27FC236}">
                <a16:creationId xmlns:a16="http://schemas.microsoft.com/office/drawing/2014/main" id="{00EDE62F-F154-4484-BBA7-8BC8A44EC0E1}"/>
              </a:ext>
            </a:extLst>
          </p:cNvPr>
          <p:cNvGraphicFramePr>
            <a:graphicFrameLocks noGrp="1"/>
          </p:cNvGraphicFramePr>
          <p:nvPr>
            <p:extLst>
              <p:ext uri="{D42A27DB-BD31-4B8C-83A1-F6EECF244321}">
                <p14:modId xmlns:p14="http://schemas.microsoft.com/office/powerpoint/2010/main" val="2066176212"/>
              </p:ext>
            </p:extLst>
          </p:nvPr>
        </p:nvGraphicFramePr>
        <p:xfrm>
          <a:off x="492723" y="1700808"/>
          <a:ext cx="11206554" cy="4439946"/>
        </p:xfrm>
        <a:graphic>
          <a:graphicData uri="http://schemas.openxmlformats.org/drawingml/2006/table">
            <a:tbl>
              <a:tblPr firstRow="1" bandRow="1">
                <a:tableStyleId>{5C22544A-7EE6-4342-B048-85BDC9FD1C3A}</a:tableStyleId>
              </a:tblPr>
              <a:tblGrid>
                <a:gridCol w="5603277">
                  <a:extLst>
                    <a:ext uri="{9D8B030D-6E8A-4147-A177-3AD203B41FA5}">
                      <a16:colId xmlns:a16="http://schemas.microsoft.com/office/drawing/2014/main" val="3079787480"/>
                    </a:ext>
                  </a:extLst>
                </a:gridCol>
                <a:gridCol w="5603277">
                  <a:extLst>
                    <a:ext uri="{9D8B030D-6E8A-4147-A177-3AD203B41FA5}">
                      <a16:colId xmlns:a16="http://schemas.microsoft.com/office/drawing/2014/main" val="3524607334"/>
                    </a:ext>
                  </a:extLst>
                </a:gridCol>
              </a:tblGrid>
              <a:tr h="660426">
                <a:tc>
                  <a:txBody>
                    <a:bodyPr/>
                    <a:lstStyle/>
                    <a:p>
                      <a:r>
                        <a:rPr lang="en-GB" sz="1600" dirty="0"/>
                        <a:t>Terms of Reference</a:t>
                      </a:r>
                    </a:p>
                  </a:txBody>
                  <a:tcPr/>
                </a:tc>
                <a:tc>
                  <a:txBody>
                    <a:bodyPr/>
                    <a:lstStyle/>
                    <a:p>
                      <a:r>
                        <a:rPr lang="en-GB" sz="1600" dirty="0"/>
                        <a:t>Location in Workgroup Report</a:t>
                      </a:r>
                    </a:p>
                  </a:txBody>
                  <a:tcPr/>
                </a:tc>
                <a:extLst>
                  <a:ext uri="{0D108BD9-81ED-4DB2-BD59-A6C34878D82A}">
                    <a16:rowId xmlns:a16="http://schemas.microsoft.com/office/drawing/2014/main" val="3514863893"/>
                  </a:ext>
                </a:extLst>
              </a:tr>
              <a:tr h="660426">
                <a:tc>
                  <a:txBody>
                    <a:bodyPr/>
                    <a:lstStyle/>
                    <a:p>
                      <a:r>
                        <a:rPr lang="en-GB" sz="1600" dirty="0"/>
                        <a:t>Is the proposal seeking to ensure that changes to allowed revenues (MAR) during price control periods are recovered via demand charges </a:t>
                      </a:r>
                      <a:r>
                        <a:rPr lang="en-GB" sz="1600" dirty="0" err="1"/>
                        <a:t>inperiod</a:t>
                      </a:r>
                      <a:r>
                        <a:rPr lang="en-GB" sz="1600" dirty="0"/>
                        <a:t> and not via the generator residual; or is it seeking to ensure that changes to allowed revenues (MAR) during price control periods are not recovered through charges within that period but are deferred until the next price control period?</a:t>
                      </a:r>
                    </a:p>
                  </a:txBody>
                  <a:tcPr/>
                </a:tc>
                <a:tc>
                  <a:txBody>
                    <a:bodyPr/>
                    <a:lstStyle/>
                    <a:p>
                      <a:r>
                        <a:rPr lang="en-GB" sz="1600" dirty="0"/>
                        <a:t>Page 7</a:t>
                      </a:r>
                      <a:endParaRPr lang="en-GB" sz="1600" b="1" dirty="0"/>
                    </a:p>
                  </a:txBody>
                  <a:tcPr/>
                </a:tc>
                <a:extLst>
                  <a:ext uri="{0D108BD9-81ED-4DB2-BD59-A6C34878D82A}">
                    <a16:rowId xmlns:a16="http://schemas.microsoft.com/office/drawing/2014/main" val="4209483177"/>
                  </a:ext>
                </a:extLst>
              </a:tr>
              <a:tr h="518772">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solidFill>
                            <a:schemeClr val="dk1"/>
                          </a:solidFill>
                          <a:effectLst/>
                          <a:latin typeface="+mn-lt"/>
                          <a:ea typeface="+mn-ea"/>
                          <a:cs typeface="+mn-cs"/>
                        </a:rPr>
                        <a:t>Clarify why is it more appropriate to recover via the Transmission Demand Residual</a:t>
                      </a:r>
                      <a:endParaRPr lang="en-GB" sz="1600" dirty="0"/>
                    </a:p>
                  </a:txBody>
                  <a:tcPr/>
                </a:tc>
                <a:tc>
                  <a:txBody>
                    <a:bodyPr/>
                    <a:lstStyle/>
                    <a:p>
                      <a:r>
                        <a:rPr lang="en-GB" sz="1600" b="0" dirty="0"/>
                        <a:t>Page 8</a:t>
                      </a:r>
                    </a:p>
                  </a:txBody>
                  <a:tcPr/>
                </a:tc>
                <a:extLst>
                  <a:ext uri="{0D108BD9-81ED-4DB2-BD59-A6C34878D82A}">
                    <a16:rowId xmlns:a16="http://schemas.microsoft.com/office/drawing/2014/main" val="77387536"/>
                  </a:ext>
                </a:extLst>
              </a:tr>
              <a:tr h="666822">
                <a:tc>
                  <a:txBody>
                    <a:bodyPr/>
                    <a:lstStyle/>
                    <a:p>
                      <a:r>
                        <a:rPr lang="en-GB" sz="1600" dirty="0"/>
                        <a:t>Consider if the methodology for Offshore local circuit tariffs should be brought in line with the methodology for Onshore local circuit tariffs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b="0" dirty="0"/>
                        <a:t>Page 8-9</a:t>
                      </a:r>
                    </a:p>
                    <a:p>
                      <a:endParaRPr lang="en-GB" sz="1600" b="0" dirty="0"/>
                    </a:p>
                  </a:txBody>
                  <a:tcPr/>
                </a:tc>
                <a:extLst>
                  <a:ext uri="{0D108BD9-81ED-4DB2-BD59-A6C34878D82A}">
                    <a16:rowId xmlns:a16="http://schemas.microsoft.com/office/drawing/2014/main" val="884771114"/>
                  </a:ext>
                </a:extLst>
              </a:tr>
              <a:tr h="518772">
                <a:tc>
                  <a:txBody>
                    <a:bodyPr/>
                    <a:lstStyle/>
                    <a:p>
                      <a:r>
                        <a:rPr lang="en-GB" sz="1600" dirty="0"/>
                        <a:t>Consider interactions with current ongoing Transmission Demand Residual modifications</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b="0" dirty="0"/>
                        <a:t>Page 9</a:t>
                      </a:r>
                    </a:p>
                    <a:p>
                      <a:endParaRPr lang="en-GB" sz="1600" b="0" dirty="0"/>
                    </a:p>
                  </a:txBody>
                  <a:tcPr/>
                </a:tc>
                <a:extLst>
                  <a:ext uri="{0D108BD9-81ED-4DB2-BD59-A6C34878D82A}">
                    <a16:rowId xmlns:a16="http://schemas.microsoft.com/office/drawing/2014/main" val="1688461957"/>
                  </a:ext>
                </a:extLst>
              </a:tr>
            </a:tbl>
          </a:graphicData>
        </a:graphic>
      </p:graphicFrame>
    </p:spTree>
    <p:extLst>
      <p:ext uri="{BB962C8B-B14F-4D97-AF65-F5344CB8AC3E}">
        <p14:creationId xmlns:p14="http://schemas.microsoft.com/office/powerpoint/2010/main" val="23627795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11521280" cy="1344149"/>
          </a:xfrm>
        </p:spPr>
        <p:txBody>
          <a:bodyPr/>
          <a:lstStyle/>
          <a:p>
            <a:r>
              <a:rPr lang="en-GB" altLang="en-US" sz="3200" b="1" dirty="0">
                <a:solidFill>
                  <a:schemeClr val="accent1"/>
                </a:solidFill>
                <a:latin typeface="Helvetica Neue Condensed"/>
              </a:rPr>
              <a:t>CMP344 Timeline</a:t>
            </a:r>
          </a:p>
        </p:txBody>
      </p:sp>
      <p:sp>
        <p:nvSpPr>
          <p:cNvPr id="3" name="Rectangle 2"/>
          <p:cNvSpPr/>
          <p:nvPr/>
        </p:nvSpPr>
        <p:spPr>
          <a:xfrm>
            <a:off x="239349" y="932723"/>
            <a:ext cx="11521280" cy="1774588"/>
          </a:xfrm>
          <a:prstGeom prst="rect">
            <a:avLst/>
          </a:prstGeom>
        </p:spPr>
        <p:txBody>
          <a:bodyPr wrap="square" anchor="t">
            <a:spAutoFit/>
          </a:bodyPr>
          <a:lstStyle/>
          <a:p>
            <a:pPr marR="0" lvl="0" algn="l" defTabSz="554478" rtl="0" eaLnBrk="1" fontAlgn="auto" latinLnBrk="0" hangingPunct="1">
              <a:lnSpc>
                <a:spcPct val="100000"/>
              </a:lnSpc>
              <a:spcBef>
                <a:spcPts val="0"/>
              </a:spcBef>
              <a:spcAft>
                <a:spcPts val="0"/>
              </a:spcAft>
              <a:buClrTx/>
              <a:buSzTx/>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228594" marR="0" lvl="0" indent="-228594" algn="l"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EB7D2FD4-68D9-494A-967D-05746A2B7557}"/>
              </a:ext>
            </a:extLst>
          </p:cNvPr>
          <p:cNvGraphicFramePr>
            <a:graphicFrameLocks noGrp="1"/>
          </p:cNvGraphicFramePr>
          <p:nvPr>
            <p:extLst>
              <p:ext uri="{D42A27DB-BD31-4B8C-83A1-F6EECF244321}">
                <p14:modId xmlns:p14="http://schemas.microsoft.com/office/powerpoint/2010/main" val="2311690413"/>
              </p:ext>
            </p:extLst>
          </p:nvPr>
        </p:nvGraphicFramePr>
        <p:xfrm>
          <a:off x="558742" y="1028733"/>
          <a:ext cx="11266538" cy="4286021"/>
        </p:xfrm>
        <a:graphic>
          <a:graphicData uri="http://schemas.openxmlformats.org/drawingml/2006/table">
            <a:tbl>
              <a:tblPr firstRow="1" bandRow="1">
                <a:tableStyleId>{21E4AEA4-8DFA-4A89-87EB-49C32662AFE0}</a:tableStyleId>
              </a:tblPr>
              <a:tblGrid>
                <a:gridCol w="7167799">
                  <a:extLst>
                    <a:ext uri="{9D8B030D-6E8A-4147-A177-3AD203B41FA5}">
                      <a16:colId xmlns:a16="http://schemas.microsoft.com/office/drawing/2014/main" val="4112587689"/>
                    </a:ext>
                  </a:extLst>
                </a:gridCol>
                <a:gridCol w="4098739">
                  <a:extLst>
                    <a:ext uri="{9D8B030D-6E8A-4147-A177-3AD203B41FA5}">
                      <a16:colId xmlns:a16="http://schemas.microsoft.com/office/drawing/2014/main" val="722626711"/>
                    </a:ext>
                  </a:extLst>
                </a:gridCol>
              </a:tblGrid>
              <a:tr h="278781">
                <a:tc>
                  <a:txBody>
                    <a:bodyPr/>
                    <a:lstStyle/>
                    <a:p>
                      <a:r>
                        <a:rPr lang="en-GB" sz="1600" dirty="0">
                          <a:latin typeface="Arial" panose="020B0604020202020204" pitchFamily="34" charset="0"/>
                          <a:cs typeface="Arial" panose="020B0604020202020204" pitchFamily="34" charset="0"/>
                        </a:rPr>
                        <a:t>Milestone</a:t>
                      </a:r>
                    </a:p>
                  </a:txBody>
                  <a:tcPr/>
                </a:tc>
                <a:tc>
                  <a:txBody>
                    <a:bodyPr/>
                    <a:lstStyle/>
                    <a:p>
                      <a:r>
                        <a:rPr lang="en-GB" sz="1600" dirty="0">
                          <a:latin typeface="Arial" panose="020B0604020202020204" pitchFamily="34" charset="0"/>
                          <a:cs typeface="Arial" panose="020B0604020202020204" pitchFamily="34" charset="0"/>
                        </a:rPr>
                        <a:t>Date</a:t>
                      </a:r>
                    </a:p>
                  </a:txBody>
                  <a:tcPr/>
                </a:tc>
                <a:extLst>
                  <a:ext uri="{0D108BD9-81ED-4DB2-BD59-A6C34878D82A}">
                    <a16:rowId xmlns:a16="http://schemas.microsoft.com/office/drawing/2014/main" val="383155423"/>
                  </a:ext>
                </a:extLst>
              </a:tr>
              <a:tr h="473928">
                <a:tc>
                  <a:txBody>
                    <a:bodyPr/>
                    <a:lstStyle/>
                    <a:p>
                      <a:r>
                        <a:rPr lang="en-GB" sz="1600" dirty="0">
                          <a:latin typeface="Arial" panose="020B0604020202020204" pitchFamily="34" charset="0"/>
                          <a:cs typeface="Arial" panose="020B0604020202020204" pitchFamily="34" charset="0"/>
                        </a:rPr>
                        <a:t>Code Administrator Consultation </a:t>
                      </a:r>
                    </a:p>
                  </a:txBody>
                  <a:tcPr/>
                </a:tc>
                <a:tc>
                  <a:txBody>
                    <a:bodyPr/>
                    <a:lstStyle/>
                    <a:p>
                      <a:r>
                        <a:rPr lang="en-GB" sz="1600" dirty="0">
                          <a:latin typeface="Arial" panose="020B0604020202020204" pitchFamily="34" charset="0"/>
                          <a:cs typeface="Arial" panose="020B0604020202020204" pitchFamily="34" charset="0"/>
                        </a:rPr>
                        <a:t>30 November 2020 to 5pm on 21 December 2020</a:t>
                      </a:r>
                      <a:endParaRPr lang="en-GB" sz="1600" i="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4083485395"/>
                  </a:ext>
                </a:extLst>
              </a:tr>
              <a:tr h="473928">
                <a:tc>
                  <a:txBody>
                    <a:bodyPr/>
                    <a:lstStyle/>
                    <a:p>
                      <a:r>
                        <a:rPr lang="en-GB" sz="1600" dirty="0">
                          <a:latin typeface="Arial" panose="020B0604020202020204" pitchFamily="34" charset="0"/>
                          <a:cs typeface="Arial" panose="020B0604020202020204" pitchFamily="34" charset="0"/>
                        </a:rPr>
                        <a:t>Draft Final Modification Report (DFMR) issued to Panel</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600" dirty="0">
                          <a:latin typeface="Arial" panose="020B0604020202020204" pitchFamily="34" charset="0"/>
                          <a:cs typeface="Arial" panose="020B0604020202020204" pitchFamily="34" charset="0"/>
                        </a:rPr>
                        <a:t>29 December 2020</a:t>
                      </a:r>
                    </a:p>
                    <a:p>
                      <a:endParaRPr lang="en-GB" sz="16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713368864"/>
                  </a:ext>
                </a:extLst>
              </a:tr>
              <a:tr h="473928">
                <a:tc>
                  <a:txBody>
                    <a:bodyPr/>
                    <a:lstStyle/>
                    <a:p>
                      <a:r>
                        <a:rPr lang="en-GB" sz="1600" dirty="0">
                          <a:latin typeface="Arial" panose="020B0604020202020204" pitchFamily="34" charset="0"/>
                          <a:cs typeface="Arial" panose="020B0604020202020204" pitchFamily="34" charset="0"/>
                        </a:rPr>
                        <a:t>Panel</a:t>
                      </a:r>
                      <a:r>
                        <a:rPr lang="en-GB" sz="1600" baseline="0" dirty="0">
                          <a:latin typeface="Arial" panose="020B0604020202020204" pitchFamily="34" charset="0"/>
                          <a:cs typeface="Arial" panose="020B0604020202020204" pitchFamily="34" charset="0"/>
                        </a:rPr>
                        <a:t> undertake DFMR recommendation vote (5 working days)</a:t>
                      </a:r>
                      <a:endParaRPr lang="en-US" sz="16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8 January 2021</a:t>
                      </a:r>
                    </a:p>
                  </a:txBody>
                  <a:tcPr/>
                </a:tc>
                <a:extLst>
                  <a:ext uri="{0D108BD9-81ED-4DB2-BD59-A6C34878D82A}">
                    <a16:rowId xmlns:a16="http://schemas.microsoft.com/office/drawing/2014/main" val="2726378177"/>
                  </a:ext>
                </a:extLst>
              </a:tr>
              <a:tr h="473928">
                <a:tc>
                  <a:txBody>
                    <a:bodyPr/>
                    <a:lstStyle/>
                    <a:p>
                      <a:r>
                        <a:rPr lang="en-US" sz="1600" dirty="0">
                          <a:latin typeface="Arial" panose="020B0604020202020204" pitchFamily="34" charset="0"/>
                          <a:cs typeface="Arial" panose="020B0604020202020204" pitchFamily="34" charset="0"/>
                        </a:rPr>
                        <a:t>Final Modification Report issued to Panel to check votes recorded correctly (1 working day)</a:t>
                      </a:r>
                      <a:endParaRPr lang="en-GB" sz="1600" dirty="0">
                        <a:latin typeface="Arial" panose="020B0604020202020204" pitchFamily="34" charset="0"/>
                        <a:cs typeface="Arial" panose="020B0604020202020204" pitchFamily="34" charset="0"/>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dirty="0">
                          <a:latin typeface="Arial" panose="020B0604020202020204" pitchFamily="34" charset="0"/>
                          <a:cs typeface="Arial" panose="020B0604020202020204" pitchFamily="34" charset="0"/>
                        </a:rPr>
                        <a:t>8 January 2021</a:t>
                      </a:r>
                    </a:p>
                  </a:txBody>
                  <a:tcPr/>
                </a:tc>
                <a:extLst>
                  <a:ext uri="{0D108BD9-81ED-4DB2-BD59-A6C34878D82A}">
                    <a16:rowId xmlns:a16="http://schemas.microsoft.com/office/drawing/2014/main" val="2461474842"/>
                  </a:ext>
                </a:extLst>
              </a:tr>
              <a:tr h="535356">
                <a:tc>
                  <a:txBody>
                    <a:bodyPr/>
                    <a:lstStyle/>
                    <a:p>
                      <a:r>
                        <a:rPr lang="en-US" sz="1600" dirty="0">
                          <a:latin typeface="Arial" panose="020B0604020202020204" pitchFamily="34" charset="0"/>
                          <a:cs typeface="Arial" panose="020B0604020202020204" pitchFamily="34" charset="0"/>
                        </a:rPr>
                        <a:t>Final Modification Report issued to Ofgem</a:t>
                      </a:r>
                      <a:endParaRPr lang="en-GB" sz="1600" dirty="0">
                        <a:latin typeface="Arial" panose="020B0604020202020204" pitchFamily="34" charset="0"/>
                        <a:cs typeface="Arial" panose="020B0604020202020204" pitchFamily="34" charset="0"/>
                      </a:endParaRPr>
                    </a:p>
                  </a:txBody>
                  <a:tcPr/>
                </a:tc>
                <a:tc>
                  <a:txBody>
                    <a:bodyPr/>
                    <a:lstStyle/>
                    <a:p>
                      <a:r>
                        <a:rPr lang="en-GB" sz="1600" dirty="0">
                          <a:latin typeface="Arial" panose="020B0604020202020204" pitchFamily="34" charset="0"/>
                          <a:cs typeface="Arial" panose="020B0604020202020204" pitchFamily="34" charset="0"/>
                        </a:rPr>
                        <a:t>12 January 2021</a:t>
                      </a:r>
                    </a:p>
                  </a:txBody>
                  <a:tcPr/>
                </a:tc>
                <a:extLst>
                  <a:ext uri="{0D108BD9-81ED-4DB2-BD59-A6C34878D82A}">
                    <a16:rowId xmlns:a16="http://schemas.microsoft.com/office/drawing/2014/main" val="1338958629"/>
                  </a:ext>
                </a:extLst>
              </a:tr>
              <a:tr h="535356">
                <a:tc>
                  <a:txBody>
                    <a:bodyPr/>
                    <a:lstStyle/>
                    <a:p>
                      <a:r>
                        <a:rPr lang="en-GB" sz="1600" dirty="0">
                          <a:latin typeface="Arial" panose="020B0604020202020204" pitchFamily="34" charset="0"/>
                          <a:cs typeface="Arial" panose="020B0604020202020204" pitchFamily="34" charset="0"/>
                        </a:rPr>
                        <a:t>Anticipated Ofgem decision date</a:t>
                      </a:r>
                    </a:p>
                  </a:txBody>
                  <a:tcPr/>
                </a:tc>
                <a:tc>
                  <a:txBody>
                    <a:bodyPr/>
                    <a:lstStyle/>
                    <a:p>
                      <a:r>
                        <a:rPr lang="en-GB" sz="1600" dirty="0">
                          <a:latin typeface="Arial" panose="020B0604020202020204" pitchFamily="34" charset="0"/>
                          <a:cs typeface="Arial" panose="020B0604020202020204" pitchFamily="34" charset="0"/>
                        </a:rPr>
                        <a:t>31 January 2021</a:t>
                      </a:r>
                    </a:p>
                  </a:txBody>
                  <a:tcPr/>
                </a:tc>
                <a:extLst>
                  <a:ext uri="{0D108BD9-81ED-4DB2-BD59-A6C34878D82A}">
                    <a16:rowId xmlns:a16="http://schemas.microsoft.com/office/drawing/2014/main" val="54008668"/>
                  </a:ext>
                </a:extLst>
              </a:tr>
              <a:tr h="668741">
                <a:tc>
                  <a:txBody>
                    <a:bodyPr/>
                    <a:lstStyle/>
                    <a:p>
                      <a:r>
                        <a:rPr lang="en-GB" sz="1600" dirty="0">
                          <a:latin typeface="Arial" panose="020B0604020202020204" pitchFamily="34" charset="0"/>
                          <a:cs typeface="Arial" panose="020B0604020202020204" pitchFamily="34" charset="0"/>
                        </a:rPr>
                        <a:t>Implementation Date</a:t>
                      </a:r>
                    </a:p>
                  </a:txBody>
                  <a:tcPr/>
                </a:tc>
                <a:tc>
                  <a:txBody>
                    <a:bodyPr/>
                    <a:lstStyle/>
                    <a:p>
                      <a:r>
                        <a:rPr lang="en-GB" sz="1600" dirty="0">
                          <a:latin typeface="Arial" panose="020B0604020202020204" pitchFamily="34" charset="0"/>
                          <a:cs typeface="Arial" panose="020B0604020202020204" pitchFamily="34" charset="0"/>
                        </a:rPr>
                        <a:t>1 April 2021</a:t>
                      </a:r>
                    </a:p>
                  </a:txBody>
                  <a:tcPr/>
                </a:tc>
                <a:extLst>
                  <a:ext uri="{0D108BD9-81ED-4DB2-BD59-A6C34878D82A}">
                    <a16:rowId xmlns:a16="http://schemas.microsoft.com/office/drawing/2014/main" val="4293277181"/>
                  </a:ext>
                </a:extLst>
              </a:tr>
            </a:tbl>
          </a:graphicData>
        </a:graphic>
      </p:graphicFrame>
    </p:spTree>
    <p:extLst>
      <p:ext uri="{BB962C8B-B14F-4D97-AF65-F5344CB8AC3E}">
        <p14:creationId xmlns:p14="http://schemas.microsoft.com/office/powerpoint/2010/main" val="3935026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640079" y="2053641"/>
            <a:ext cx="3669161" cy="2760098"/>
          </a:xfrm>
        </p:spPr>
        <p:txBody>
          <a:bodyPr vert="horz" lIns="91440" tIns="45720" rIns="91440" bIns="45720" rtlCol="0" anchor="ctr">
            <a:normAutofit/>
          </a:bodyPr>
          <a:lstStyle/>
          <a:p>
            <a:pPr algn="l" rtl="0">
              <a:lnSpc>
                <a:spcPct val="90000"/>
              </a:lnSpc>
              <a:spcBef>
                <a:spcPct val="0"/>
              </a:spcBef>
            </a:pPr>
            <a:r>
              <a:rPr lang="en-US" altLang="en-US" sz="4400" kern="1200" dirty="0">
                <a:solidFill>
                  <a:srgbClr val="FFFFFF"/>
                </a:solidFill>
                <a:latin typeface="+mj-lt"/>
                <a:ea typeface="+mj-ea"/>
                <a:cs typeface="+mj-cs"/>
              </a:rPr>
              <a:t>CMP344  - the asks of Panel</a:t>
            </a:r>
            <a:endParaRPr lang="en-US" altLang="en-US" sz="4400" b="0" kern="1200" dirty="0">
              <a:solidFill>
                <a:srgbClr val="FFFFFF"/>
              </a:solidFill>
              <a:latin typeface="+mj-lt"/>
              <a:ea typeface="+mj-ea"/>
              <a:cs typeface="+mj-cs"/>
            </a:endParaRPr>
          </a:p>
        </p:txBody>
      </p:sp>
      <p:sp>
        <p:nvSpPr>
          <p:cNvPr id="3" name="Rectangle 2"/>
          <p:cNvSpPr/>
          <p:nvPr/>
        </p:nvSpPr>
        <p:spPr>
          <a:xfrm>
            <a:off x="6090574" y="801866"/>
            <a:ext cx="5306084" cy="5230634"/>
          </a:xfrm>
          <a:prstGeom prst="rect">
            <a:avLst/>
          </a:prstGeom>
        </p:spPr>
        <p:txBody>
          <a:bodyPr vert="horz" lIns="91440" tIns="45720" rIns="91440" bIns="45720" rtlCol="0" anchor="ctr">
            <a:normAutofit/>
          </a:bodyPr>
          <a:lstStyle/>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cap="none" spc="0" normalizeH="0" baseline="0" noProof="0" dirty="0">
                <a:ln>
                  <a:noFill/>
                </a:ln>
                <a:solidFill>
                  <a:srgbClr val="000000"/>
                </a:solidFill>
                <a:effectLst/>
                <a:uLnTx/>
                <a:uFillTx/>
              </a:rPr>
              <a:t>Do you agree that the CMP344 Workgroup have met their Terms of Reference?</a:t>
            </a: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1"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r>
              <a:rPr kumimoji="0" lang="en-US" altLang="en-US" sz="2400" b="1" i="0" u="none" strike="noStrike" cap="none" spc="0" normalizeH="0" baseline="0" noProof="0" dirty="0">
                <a:ln>
                  <a:noFill/>
                </a:ln>
                <a:solidFill>
                  <a:srgbClr val="000000"/>
                </a:solidFill>
                <a:effectLst/>
                <a:uLnTx/>
                <a:uFillTx/>
              </a:rPr>
              <a:t>Do you agree that this can </a:t>
            </a:r>
            <a:r>
              <a:rPr lang="en-US" altLang="en-US" sz="2400" b="1" dirty="0">
                <a:solidFill>
                  <a:srgbClr val="000000"/>
                </a:solidFill>
              </a:rPr>
              <a:t>now proceed to Code Administrator Consultation – to be issued on 30 November 2020?</a:t>
            </a:r>
            <a:endParaRPr kumimoji="0" lang="en-US" altLang="en-US" sz="2400" b="1"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uLnTx/>
              <a:uFillTx/>
            </a:endParaRPr>
          </a:p>
          <a:p>
            <a:pPr marL="228594"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highlight>
                <a:srgbClr val="FFFF00"/>
              </a:highlight>
              <a:uLnTx/>
              <a:uFillTx/>
            </a:endParaRPr>
          </a:p>
          <a:p>
            <a:pPr marL="0" marR="0" lvl="0" indent="-228600" defTabSz="914400" fontAlgn="auto">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3071542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68901" y="3569812"/>
            <a:ext cx="9824894" cy="2444907"/>
          </a:xfrm>
          <a:solidFill>
            <a:schemeClr val="bg1"/>
          </a:solidFill>
        </p:spPr>
        <p:txBody>
          <a:bodyPr/>
          <a:lstStyle/>
          <a:p>
            <a:r>
              <a:rPr lang="en-GB" sz="2400" b="1" dirty="0"/>
              <a:t>CMP351 - Financial Securities – ‘Timescales for Provision of Cash Deposit into Escrow’</a:t>
            </a:r>
          </a:p>
          <a:p>
            <a:r>
              <a:rPr lang="en-GB" sz="2400" b="1" dirty="0">
                <a:solidFill>
                  <a:schemeClr val="tx1"/>
                </a:solidFill>
              </a:rPr>
              <a:t>Paul Mullen</a:t>
            </a: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7079318" cy="1227137"/>
          </a:xfrm>
          <a:solidFill>
            <a:schemeClr val="bg1"/>
          </a:solidFill>
        </p:spPr>
        <p:txBody>
          <a:bodyPr/>
          <a:lstStyle/>
          <a:p>
            <a:r>
              <a:rPr lang="en-GB" sz="4000" b="1" dirty="0"/>
              <a:t>Draft Final Modification Reports</a:t>
            </a:r>
          </a:p>
        </p:txBody>
      </p:sp>
    </p:spTree>
    <p:extLst>
      <p:ext uri="{BB962C8B-B14F-4D97-AF65-F5344CB8AC3E}">
        <p14:creationId xmlns:p14="http://schemas.microsoft.com/office/powerpoint/2010/main" val="42429991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1371" y="356659"/>
            <a:ext cx="8640960" cy="1294863"/>
          </a:xfrm>
        </p:spPr>
        <p:txBody>
          <a:bodyPr/>
          <a:lstStyle/>
          <a:p>
            <a:r>
              <a:rPr lang="en-GB" altLang="en-US" sz="3733" dirty="0">
                <a:solidFill>
                  <a:srgbClr val="FFC000"/>
                </a:solidFill>
              </a:rPr>
              <a:t>CMP351 Background</a:t>
            </a:r>
            <a:endParaRPr lang="en-GB" altLang="en-US" sz="1867" b="0" dirty="0">
              <a:solidFill>
                <a:srgbClr val="FFC000"/>
              </a:solidFill>
            </a:endParaRPr>
          </a:p>
        </p:txBody>
      </p:sp>
      <p:sp>
        <p:nvSpPr>
          <p:cNvPr id="3" name="Rectangle 2"/>
          <p:cNvSpPr/>
          <p:nvPr/>
        </p:nvSpPr>
        <p:spPr>
          <a:xfrm>
            <a:off x="239349" y="932723"/>
            <a:ext cx="11521280" cy="6935104"/>
          </a:xfrm>
          <a:prstGeom prst="rect">
            <a:avLst/>
          </a:prstGeom>
        </p:spPr>
        <p:txBody>
          <a:bodyPr wrap="square">
            <a:spAutoFit/>
          </a:bodyPr>
          <a:lstStyle/>
          <a:p>
            <a:pPr marL="285750" indent="-285750" algn="just">
              <a:buFont typeface="Arial" panose="020B0604020202020204" pitchFamily="34" charset="0"/>
              <a:buChar char="•"/>
            </a:pPr>
            <a:r>
              <a:rPr lang="en-GB" sz="2000" dirty="0"/>
              <a:t>CMP351 seeks to change the timescales (from 45 calendar days to 21 calendar days) by which Cash Deposits need to be provided to National Grid ESO through the bi-annual financial securities process. This modification will need to be implemented by 15 February 2021 to be effective for the next Securities period.</a:t>
            </a:r>
          </a:p>
          <a:p>
            <a:pPr marL="285750" indent="-285750" algn="just">
              <a:buFont typeface="Arial" panose="020B0604020202020204" pitchFamily="34" charset="0"/>
              <a:buChar char="•"/>
            </a:pPr>
            <a:endParaRPr lang="en-GB" sz="2000" dirty="0"/>
          </a:p>
          <a:p>
            <a:pPr marL="285750" indent="-285750" algn="just">
              <a:buFont typeface="Arial" panose="020B0604020202020204" pitchFamily="34" charset="0"/>
              <a:buChar char="•"/>
            </a:pPr>
            <a:r>
              <a:rPr lang="en-GB" sz="2000" dirty="0"/>
              <a:t>September Panel unanimously agreed that CMP351 should follow the standard governance route and proceed to Code Administrator Consultation.</a:t>
            </a:r>
          </a:p>
          <a:p>
            <a:pPr marL="285750" indent="-285750" algn="just">
              <a:buFont typeface="Arial" panose="020B0604020202020204" pitchFamily="34" charset="0"/>
              <a:buChar char="•"/>
            </a:pPr>
            <a:endParaRPr lang="en-GB" sz="2000" dirty="0"/>
          </a:p>
          <a:p>
            <a:pPr marL="285750" indent="-285750" algn="just">
              <a:buFont typeface="Arial" panose="020B0604020202020204" pitchFamily="34" charset="0"/>
              <a:buChar char="•"/>
            </a:pPr>
            <a:r>
              <a:rPr lang="en-GB" sz="2000" dirty="0"/>
              <a:t>Code Administrator Consultation was issued 22 October 2020 and closed on 12 November 2020. 3 responses received:</a:t>
            </a:r>
          </a:p>
          <a:p>
            <a:pPr marL="742950" lvl="1" indent="-285750" algn="just">
              <a:buFont typeface="Arial" panose="020B0604020202020204" pitchFamily="34" charset="0"/>
              <a:buChar char="•"/>
            </a:pPr>
            <a:r>
              <a:rPr lang="en-GB" sz="2000" dirty="0"/>
              <a:t>All 3 respondents stated that the change would better facilitate the Applicable CUSC Objectives. </a:t>
            </a:r>
          </a:p>
          <a:p>
            <a:pPr marL="1200150" lvl="2" indent="-285750" algn="just">
              <a:buFont typeface="Arial" panose="020B0604020202020204" pitchFamily="34" charset="0"/>
              <a:buChar char="•"/>
            </a:pPr>
            <a:r>
              <a:rPr lang="en-GB" sz="2000" dirty="0"/>
              <a:t>2 respondents believed that the reduced time period (21 days rather than 45 days) for providing cash securities is a suitable compromise between the needs of developers and National Grid ESO being able to carry out their Event of Default and the cancellation process.</a:t>
            </a:r>
          </a:p>
          <a:p>
            <a:pPr marL="742950" lvl="1" indent="-285750" algn="just">
              <a:buFont typeface="Arial" panose="020B0604020202020204" pitchFamily="34" charset="0"/>
              <a:buChar char="•"/>
            </a:pPr>
            <a:r>
              <a:rPr lang="en-GB" sz="2000" dirty="0"/>
              <a:t>All 3 respondents supported the implementation approach.</a:t>
            </a:r>
          </a:p>
          <a:p>
            <a:r>
              <a:rPr lang="en-GB" dirty="0"/>
              <a:t> </a:t>
            </a:r>
          </a:p>
          <a:p>
            <a:pPr marL="325872" marR="0" lvl="1" indent="-228594" algn="just" defTabSz="554478"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just"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BE64D"/>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133" b="0" i="0" u="none" strike="noStrike" kern="1200" cap="none" spc="0" normalizeH="0" baseline="0" noProof="0" dirty="0">
              <a:ln>
                <a:noFill/>
              </a:ln>
              <a:solidFill>
                <a:srgbClr val="454545"/>
              </a:solidFill>
              <a:effectLst/>
              <a:highlight>
                <a:srgbClr val="FFFF00"/>
              </a:highlight>
              <a:uLnTx/>
              <a:uFillTx/>
              <a:latin typeface="Arial" panose="020B0604020202020204"/>
              <a:ea typeface="+mn-ea"/>
              <a:cs typeface="+mn-cs"/>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spTree>
    <p:extLst>
      <p:ext uri="{BB962C8B-B14F-4D97-AF65-F5344CB8AC3E}">
        <p14:creationId xmlns:p14="http://schemas.microsoft.com/office/powerpoint/2010/main" val="524583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372" y="287806"/>
            <a:ext cx="8651712" cy="637747"/>
          </a:xfrm>
        </p:spPr>
        <p:txBody>
          <a:bodyPr/>
          <a:lstStyle/>
          <a:p>
            <a:r>
              <a:rPr lang="en-GB" sz="3600" b="1" dirty="0"/>
              <a:t>CMP351 Timeline</a:t>
            </a:r>
          </a:p>
        </p:txBody>
      </p:sp>
      <p:graphicFrame>
        <p:nvGraphicFramePr>
          <p:cNvPr id="4" name="Table 3">
            <a:extLst>
              <a:ext uri="{FF2B5EF4-FFF2-40B4-BE49-F238E27FC236}">
                <a16:creationId xmlns:a16="http://schemas.microsoft.com/office/drawing/2014/main" id="{CBD83B3D-3680-423E-BAED-52E4E6678DDC}"/>
              </a:ext>
            </a:extLst>
          </p:cNvPr>
          <p:cNvGraphicFramePr>
            <a:graphicFrameLocks noGrp="1"/>
          </p:cNvGraphicFramePr>
          <p:nvPr>
            <p:extLst>
              <p:ext uri="{D42A27DB-BD31-4B8C-83A1-F6EECF244321}">
                <p14:modId xmlns:p14="http://schemas.microsoft.com/office/powerpoint/2010/main" val="510467235"/>
              </p:ext>
            </p:extLst>
          </p:nvPr>
        </p:nvGraphicFramePr>
        <p:xfrm>
          <a:off x="368478" y="1105308"/>
          <a:ext cx="11518722" cy="4349194"/>
        </p:xfrm>
        <a:graphic>
          <a:graphicData uri="http://schemas.openxmlformats.org/drawingml/2006/table">
            <a:tbl>
              <a:tblPr firstRow="1" bandRow="1">
                <a:tableStyleId>{5C22544A-7EE6-4342-B048-85BDC9FD1C3A}</a:tableStyleId>
              </a:tblPr>
              <a:tblGrid>
                <a:gridCol w="5759361">
                  <a:extLst>
                    <a:ext uri="{9D8B030D-6E8A-4147-A177-3AD203B41FA5}">
                      <a16:colId xmlns:a16="http://schemas.microsoft.com/office/drawing/2014/main" val="2513154759"/>
                    </a:ext>
                  </a:extLst>
                </a:gridCol>
                <a:gridCol w="5759361">
                  <a:extLst>
                    <a:ext uri="{9D8B030D-6E8A-4147-A177-3AD203B41FA5}">
                      <a16:colId xmlns:a16="http://schemas.microsoft.com/office/drawing/2014/main" val="3952352042"/>
                    </a:ext>
                  </a:extLst>
                </a:gridCol>
              </a:tblGrid>
              <a:tr h="793614">
                <a:tc>
                  <a:txBody>
                    <a:bodyPr/>
                    <a:lstStyle/>
                    <a:p>
                      <a:r>
                        <a:rPr lang="en-GB" sz="2000" dirty="0">
                          <a:latin typeface="Helvetica Neue Condensed" panose="02000503000000020004"/>
                        </a:rPr>
                        <a:t>Stage Gate</a:t>
                      </a:r>
                    </a:p>
                  </a:txBody>
                  <a:tcPr/>
                </a:tc>
                <a:tc>
                  <a:txBody>
                    <a:bodyPr/>
                    <a:lstStyle/>
                    <a:p>
                      <a:r>
                        <a:rPr lang="en-GB" sz="2000" dirty="0">
                          <a:latin typeface="Helvetica Neue Condensed" panose="02000503000000020004"/>
                        </a:rPr>
                        <a:t>Date</a:t>
                      </a:r>
                    </a:p>
                  </a:txBody>
                  <a:tcPr/>
                </a:tc>
                <a:extLst>
                  <a:ext uri="{0D108BD9-81ED-4DB2-BD59-A6C34878D82A}">
                    <a16:rowId xmlns:a16="http://schemas.microsoft.com/office/drawing/2014/main" val="4049382407"/>
                  </a:ext>
                </a:extLst>
              </a:tr>
              <a:tr h="1164437">
                <a:tc>
                  <a:txBody>
                    <a:bodyPr/>
                    <a:lstStyle/>
                    <a:p>
                      <a:pPr marL="0" marR="0" lvl="0" indent="0" algn="l" defTabSz="914377" rtl="0" eaLnBrk="1" fontAlgn="auto" latinLnBrk="0" hangingPunct="1">
                        <a:lnSpc>
                          <a:spcPts val="1500"/>
                        </a:lnSpc>
                        <a:spcBef>
                          <a:spcPts val="200"/>
                        </a:spcBef>
                        <a:spcAft>
                          <a:spcPts val="200"/>
                        </a:spcAft>
                        <a:buClrTx/>
                        <a:buSzTx/>
                        <a:buFontTx/>
                        <a:buNone/>
                        <a:tabLst>
                          <a:tab pos="108585" algn="l"/>
                        </a:tabLst>
                        <a:defRPr/>
                      </a:pPr>
                      <a:r>
                        <a:rPr lang="en-GB" sz="1800" b="0" dirty="0">
                          <a:effectLst/>
                          <a:latin typeface="Arial" panose="020B0604020202020204" pitchFamily="34" charset="0"/>
                          <a:ea typeface="Times New Roman" panose="02020603050405020304" pitchFamily="18" charset="0"/>
                          <a:cs typeface="Arial" panose="020B0604020202020204" pitchFamily="34" charset="0"/>
                        </a:rPr>
                        <a:t>Issue </a:t>
                      </a:r>
                      <a:r>
                        <a:rPr lang="en-GB" sz="1800" b="0" dirty="0">
                          <a:latin typeface="Arial" panose="020B0604020202020204" pitchFamily="34" charset="0"/>
                          <a:cs typeface="Arial" panose="020B0604020202020204" pitchFamily="34" charset="0"/>
                        </a:rPr>
                        <a:t>Final Modification Report </a:t>
                      </a:r>
                      <a:r>
                        <a:rPr lang="en-GB" sz="1800" b="0" dirty="0">
                          <a:effectLst/>
                          <a:latin typeface="Arial" panose="020B0604020202020204" pitchFamily="34" charset="0"/>
                          <a:ea typeface="Times New Roman" panose="02020603050405020304" pitchFamily="18" charset="0"/>
                          <a:cs typeface="Arial" panose="020B0604020202020204" pitchFamily="34" charset="0"/>
                        </a:rPr>
                        <a:t>to Panel to confirm votes held at Panel (5 working days)</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1 December 2020</a:t>
                      </a:r>
                    </a:p>
                  </a:txBody>
                  <a:tcPr marL="68580" marR="68580" marT="0" marB="0" anchor="ctr"/>
                </a:tc>
                <a:extLst>
                  <a:ext uri="{0D108BD9-81ED-4DB2-BD59-A6C34878D82A}">
                    <a16:rowId xmlns:a16="http://schemas.microsoft.com/office/drawing/2014/main" val="573808274"/>
                  </a:ext>
                </a:extLst>
              </a:tr>
              <a:tr h="742740">
                <a:tc>
                  <a:txBody>
                    <a:bodyPr/>
                    <a:lstStyle/>
                    <a:p>
                      <a:pPr lvl="0"/>
                      <a:r>
                        <a:rPr lang="en-GB" sz="1800" b="0" dirty="0">
                          <a:effectLst/>
                          <a:latin typeface="Arial" panose="020B0604020202020204" pitchFamily="34" charset="0"/>
                          <a:ea typeface="Times New Roman" panose="02020603050405020304" pitchFamily="18" charset="0"/>
                          <a:cs typeface="Arial" panose="020B0604020202020204" pitchFamily="34" charset="0"/>
                        </a:rPr>
                        <a:t>Issue </a:t>
                      </a:r>
                      <a:r>
                        <a:rPr lang="en-GB" sz="1800" b="0" dirty="0">
                          <a:latin typeface="Arial" panose="020B0604020202020204" pitchFamily="34" charset="0"/>
                          <a:cs typeface="Arial" panose="020B0604020202020204" pitchFamily="34" charset="0"/>
                        </a:rPr>
                        <a:t>Final Modification Report </a:t>
                      </a:r>
                      <a:r>
                        <a:rPr lang="en-GB" sz="1800" b="0" dirty="0">
                          <a:effectLst/>
                          <a:latin typeface="Arial" panose="020B0604020202020204" pitchFamily="34" charset="0"/>
                          <a:ea typeface="Times New Roman" panose="02020603050405020304" pitchFamily="18" charset="0"/>
                          <a:cs typeface="Arial" panose="020B0604020202020204" pitchFamily="34" charset="0"/>
                        </a:rPr>
                        <a:t>to Ofgem</a:t>
                      </a:r>
                      <a:endParaRPr lang="en-GB" b="0" dirty="0">
                        <a:latin typeface="Arial" panose="020B0604020202020204" pitchFamily="34" charset="0"/>
                        <a:cs typeface="Arial" panose="020B0604020202020204" pitchFamily="34" charset="0"/>
                      </a:endParaRP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9 December 2020</a:t>
                      </a:r>
                    </a:p>
                  </a:txBody>
                  <a:tcPr marL="68580" marR="68580" marT="0" marB="0" anchor="ctr"/>
                </a:tc>
                <a:extLst>
                  <a:ext uri="{0D108BD9-81ED-4DB2-BD59-A6C34878D82A}">
                    <a16:rowId xmlns:a16="http://schemas.microsoft.com/office/drawing/2014/main" val="1946364116"/>
                  </a:ext>
                </a:extLst>
              </a:tr>
              <a:tr h="1648403">
                <a:tc>
                  <a:txBody>
                    <a:bodyPr/>
                    <a:lstStyle/>
                    <a:p>
                      <a:pPr algn="l">
                        <a:lnSpc>
                          <a:spcPts val="1500"/>
                        </a:lnSpc>
                        <a:spcBef>
                          <a:spcPts val="200"/>
                        </a:spcBef>
                        <a:spcAft>
                          <a:spcPts val="200"/>
                        </a:spcAft>
                        <a:tabLst>
                          <a:tab pos="108585" algn="l"/>
                        </a:tabLst>
                      </a:pPr>
                      <a:r>
                        <a:rPr lang="en-GB" sz="1800" b="0" dirty="0">
                          <a:effectLst/>
                          <a:latin typeface="Arial" panose="020B0604020202020204" pitchFamily="34" charset="0"/>
                          <a:ea typeface="Times New Roman" panose="02020603050405020304" pitchFamily="18" charset="0"/>
                          <a:cs typeface="Arial" panose="020B0604020202020204" pitchFamily="34" charset="0"/>
                        </a:rPr>
                        <a:t>Implementation Date</a:t>
                      </a:r>
                    </a:p>
                  </a:txBody>
                  <a:tcPr marL="68580" marR="68580" marT="0" marB="0" anchor="ctr"/>
                </a:tc>
                <a:tc>
                  <a:txBody>
                    <a:bodyPr/>
                    <a:lstStyle/>
                    <a:p>
                      <a:pPr algn="l">
                        <a:lnSpc>
                          <a:spcPts val="1500"/>
                        </a:lnSpc>
                        <a:spcBef>
                          <a:spcPts val="200"/>
                        </a:spcBef>
                        <a:spcAft>
                          <a:spcPts val="200"/>
                        </a:spcAft>
                      </a:pPr>
                      <a:r>
                        <a:rPr lang="en-GB" sz="1800" b="0" dirty="0">
                          <a:effectLst/>
                          <a:latin typeface="Arial" panose="020B0604020202020204" pitchFamily="34" charset="0"/>
                          <a:ea typeface="Times New Roman" panose="02020603050405020304" pitchFamily="18" charset="0"/>
                          <a:cs typeface="Arial" panose="020B0604020202020204" pitchFamily="34" charset="0"/>
                        </a:rPr>
                        <a:t>By 15 February 2021</a:t>
                      </a:r>
                    </a:p>
                  </a:txBody>
                  <a:tcPr marL="68580" marR="68580" marT="0" marB="0" anchor="ctr"/>
                </a:tc>
                <a:extLst>
                  <a:ext uri="{0D108BD9-81ED-4DB2-BD59-A6C34878D82A}">
                    <a16:rowId xmlns:a16="http://schemas.microsoft.com/office/drawing/2014/main" val="148535058"/>
                  </a:ext>
                </a:extLst>
              </a:tr>
            </a:tbl>
          </a:graphicData>
        </a:graphic>
      </p:graphicFrame>
    </p:spTree>
    <p:extLst>
      <p:ext uri="{BB962C8B-B14F-4D97-AF65-F5344CB8AC3E}">
        <p14:creationId xmlns:p14="http://schemas.microsoft.com/office/powerpoint/2010/main" val="39094240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Arial" panose="020B0604020202020204"/>
              <a:ea typeface="+mn-ea"/>
              <a:cs typeface="+mn-cs"/>
            </a:endParaRPr>
          </a:p>
        </p:txBody>
      </p:sp>
      <p:pic>
        <p:nvPicPr>
          <p:cNvPr id="13" name="Picture 12">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itle 1"/>
          <p:cNvSpPr>
            <a:spLocks noGrp="1"/>
          </p:cNvSpPr>
          <p:nvPr>
            <p:ph type="title"/>
          </p:nvPr>
        </p:nvSpPr>
        <p:spPr>
          <a:xfrm>
            <a:off x="640079" y="2053641"/>
            <a:ext cx="3669161" cy="2760098"/>
          </a:xfrm>
        </p:spPr>
        <p:txBody>
          <a:bodyPr vert="horz" lIns="91440" tIns="45720" rIns="91440" bIns="45720" rtlCol="0" anchor="ctr">
            <a:normAutofit/>
          </a:bodyPr>
          <a:lstStyle/>
          <a:p>
            <a:pPr algn="l" rtl="0">
              <a:lnSpc>
                <a:spcPct val="90000"/>
              </a:lnSpc>
              <a:spcBef>
                <a:spcPct val="0"/>
              </a:spcBef>
            </a:pPr>
            <a:r>
              <a:rPr lang="en-US" altLang="en-US" sz="4400" kern="1200" dirty="0">
                <a:solidFill>
                  <a:srgbClr val="FFFFFF"/>
                </a:solidFill>
                <a:latin typeface="+mj-lt"/>
                <a:ea typeface="+mj-ea"/>
                <a:cs typeface="+mj-cs"/>
              </a:rPr>
              <a:t>CMP351  - the ask of Panel</a:t>
            </a:r>
            <a:endParaRPr lang="en-US" altLang="en-US" sz="4400" b="0" kern="1200" dirty="0">
              <a:solidFill>
                <a:srgbClr val="FFFFFF"/>
              </a:solidFill>
              <a:latin typeface="+mj-lt"/>
              <a:ea typeface="+mj-ea"/>
              <a:cs typeface="+mj-cs"/>
            </a:endParaRPr>
          </a:p>
        </p:txBody>
      </p:sp>
      <p:sp>
        <p:nvSpPr>
          <p:cNvPr id="3" name="Rectangle 2"/>
          <p:cNvSpPr/>
          <p:nvPr/>
        </p:nvSpPr>
        <p:spPr>
          <a:xfrm>
            <a:off x="6090574" y="801866"/>
            <a:ext cx="5116142" cy="5230634"/>
          </a:xfrm>
          <a:prstGeom prst="rect">
            <a:avLst/>
          </a:prstGeom>
        </p:spPr>
        <p:txBody>
          <a:bodyPr vert="horz" lIns="91440" tIns="45720" rIns="91440" bIns="45720" rtlCol="0" anchor="ctr">
            <a:normAutofit/>
          </a:bodyPr>
          <a:lstStyle/>
          <a:p>
            <a:pPr marL="228594" lvl="0" indent="-228600" defTabSz="914400">
              <a:lnSpc>
                <a:spcPct val="90000"/>
              </a:lnSpc>
              <a:spcAft>
                <a:spcPts val="600"/>
              </a:spcAft>
              <a:buFont typeface="Arial" panose="020B0604020202020204" pitchFamily="34" charset="0"/>
              <a:buChar char="•"/>
              <a:defRPr/>
            </a:pPr>
            <a:r>
              <a:rPr lang="en-US" altLang="en-US" sz="2400" b="1" dirty="0">
                <a:solidFill>
                  <a:srgbClr val="000000"/>
                </a:solidFill>
              </a:rPr>
              <a:t>Carry out CMP351 recommendation vote </a:t>
            </a:r>
          </a:p>
          <a:p>
            <a:pPr marL="685794" lvl="1" indent="-228600" defTabSz="914400">
              <a:lnSpc>
                <a:spcPct val="90000"/>
              </a:lnSpc>
              <a:spcAft>
                <a:spcPts val="600"/>
              </a:spcAft>
              <a:buFont typeface="Arial" panose="020B0604020202020204" pitchFamily="34" charset="0"/>
              <a:buChar char="•"/>
              <a:defRPr/>
            </a:pPr>
            <a:r>
              <a:rPr lang="en-US" altLang="en-US" sz="2400" b="1" i="1" dirty="0">
                <a:solidFill>
                  <a:srgbClr val="000000"/>
                </a:solidFill>
              </a:rPr>
              <a:t>Does the CMP351 Original proposal better facilitate the objectives than the current CUSC arrangements?</a:t>
            </a:r>
            <a:endParaRPr kumimoji="0" lang="en-US" altLang="en-US" sz="2400" b="1" i="1" u="none" strike="noStrike" kern="1200" cap="none" spc="0" normalizeH="0" baseline="0" noProof="0" dirty="0">
              <a:ln>
                <a:noFill/>
              </a:ln>
              <a:solidFill>
                <a:srgbClr val="000000"/>
              </a:solidFill>
              <a:effectLst/>
              <a:uLnTx/>
              <a:uFillTx/>
              <a:latin typeface="Arial" panose="020B0604020202020204"/>
              <a:ea typeface="+mn-ea"/>
              <a:cs typeface="+mn-cs"/>
            </a:endParaRPr>
          </a:p>
          <a:p>
            <a:pPr marR="0" lvl="0" algn="l" defTabSz="914400" rtl="0" eaLnBrk="1" fontAlgn="auto" latinLnBrk="0" hangingPunct="1">
              <a:lnSpc>
                <a:spcPct val="90000"/>
              </a:lnSpc>
              <a:spcBef>
                <a:spcPts val="0"/>
              </a:spcBef>
              <a:spcAft>
                <a:spcPts val="600"/>
              </a:spcAft>
              <a:buClrTx/>
              <a:buSzTx/>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228594"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highlight>
                <a:srgbClr val="FFFF00"/>
              </a:highlight>
              <a:uLnTx/>
              <a:uFillTx/>
              <a:latin typeface="Arial" panose="020B0604020202020204"/>
              <a:ea typeface="+mn-ea"/>
              <a:cs typeface="+mn-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altLang="en-US" sz="2400" b="0" i="0" u="none" strike="noStrike" kern="1200" cap="none" spc="0" normalizeH="0" baseline="0" noProof="0" dirty="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32534785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70321"/>
            <a:ext cx="8544243" cy="1894813"/>
          </a:xfrm>
          <a:solidFill>
            <a:schemeClr val="bg1"/>
          </a:solidFill>
        </p:spPr>
        <p:txBody>
          <a:bodyPr/>
          <a:lstStyle/>
          <a:p>
            <a:r>
              <a:rPr lang="en-GB" sz="2400" b="1" dirty="0">
                <a:solidFill>
                  <a:schemeClr val="tx1"/>
                </a:solidFill>
                <a:cs typeface="Arial"/>
              </a:rPr>
              <a:t>Governance Standing Group – Garth Graham</a:t>
            </a:r>
          </a:p>
          <a:p>
            <a:r>
              <a:rPr lang="en-GB" sz="2400" b="1" dirty="0">
                <a:solidFill>
                  <a:schemeClr val="tx1"/>
                </a:solidFill>
                <a:cs typeface="Arial"/>
              </a:rPr>
              <a:t>TCMF – Jon Wisdom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97037" y="1926712"/>
            <a:ext cx="8293806" cy="1227137"/>
          </a:xfrm>
          <a:solidFill>
            <a:schemeClr val="bg1"/>
          </a:solidFill>
        </p:spPr>
        <p:txBody>
          <a:bodyPr/>
          <a:lstStyle/>
          <a:p>
            <a:r>
              <a:rPr lang="en-GB" sz="4000" b="1" dirty="0"/>
              <a:t>Standing Groups </a:t>
            </a:r>
            <a:r>
              <a:rPr lang="en-GB" sz="4000" dirty="0"/>
              <a:t>- </a:t>
            </a:r>
            <a:r>
              <a:rPr lang="en-GB" sz="2400" i="1" dirty="0"/>
              <a:t>Updates on all standing groups relevant to CUSC panel e.g. potential for future governance changes or modifications</a:t>
            </a:r>
            <a:endParaRPr lang="en-GB" sz="2400" b="1" dirty="0">
              <a:solidFill>
                <a:schemeClr val="tx1"/>
              </a:solidFill>
            </a:endParaRPr>
          </a:p>
          <a:p>
            <a:endParaRPr lang="en-GB" sz="4000" b="1" dirty="0">
              <a:solidFill>
                <a:schemeClr val="tx1"/>
              </a:solidFill>
              <a:cs typeface="Arial"/>
            </a:endParaRPr>
          </a:p>
          <a:p>
            <a:endParaRPr lang="en-GB" sz="4000" b="1" dirty="0"/>
          </a:p>
        </p:txBody>
      </p:sp>
    </p:spTree>
    <p:extLst>
      <p:ext uri="{BB962C8B-B14F-4D97-AF65-F5344CB8AC3E}">
        <p14:creationId xmlns:p14="http://schemas.microsoft.com/office/powerpoint/2010/main" val="40608004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0BD49DA-B044-4B7E-A684-D0951A8BB8F1}"/>
              </a:ext>
            </a:extLst>
          </p:cNvPr>
          <p:cNvSpPr>
            <a:spLocks noGrp="1"/>
          </p:cNvSpPr>
          <p:nvPr>
            <p:ph type="body" sz="quarter" idx="10"/>
          </p:nvPr>
        </p:nvSpPr>
        <p:spPr>
          <a:xfrm>
            <a:off x="1697037" y="3561908"/>
            <a:ext cx="8544243" cy="1894813"/>
          </a:xfrm>
          <a:solidFill>
            <a:schemeClr val="bg1"/>
          </a:solidFill>
        </p:spPr>
        <p:txBody>
          <a:bodyPr/>
          <a:lstStyle/>
          <a:p>
            <a:r>
              <a:rPr lang="en-GB" sz="2400" b="1" dirty="0">
                <a:solidFill>
                  <a:schemeClr val="tx1"/>
                </a:solidFill>
                <a:cs typeface="Arial"/>
              </a:rPr>
              <a:t>European Code Development – Nadir Hafeez</a:t>
            </a:r>
          </a:p>
          <a:p>
            <a:r>
              <a:rPr lang="en-GB" sz="2400" b="1" dirty="0">
                <a:solidFill>
                  <a:schemeClr val="tx1"/>
                </a:solidFill>
                <a:cs typeface="Arial"/>
              </a:rPr>
              <a:t>Joint European Stakeholder Group – Garth Graham</a:t>
            </a:r>
          </a:p>
          <a:p>
            <a:endParaRPr lang="en-GB" sz="2400" b="1" dirty="0">
              <a:solidFill>
                <a:srgbClr val="0070C0"/>
              </a:solidFill>
              <a:cs typeface="Arial"/>
            </a:endParaRPr>
          </a:p>
          <a:p>
            <a:endParaRPr lang="en-GB" sz="2400" b="1" dirty="0">
              <a:solidFill>
                <a:srgbClr val="0070C0"/>
              </a:solidFill>
              <a:cs typeface="Arial"/>
            </a:endParaRPr>
          </a:p>
          <a:p>
            <a:endParaRPr lang="en-GB" sz="2400" b="1" dirty="0">
              <a:solidFill>
                <a:srgbClr val="0070C0"/>
              </a:solidFill>
              <a:cs typeface="Arial"/>
            </a:endParaRPr>
          </a:p>
        </p:txBody>
      </p:sp>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668901" y="2068105"/>
            <a:ext cx="8293806" cy="1227137"/>
          </a:xfrm>
          <a:solidFill>
            <a:schemeClr val="bg1"/>
          </a:solidFill>
        </p:spPr>
        <p:txBody>
          <a:bodyPr/>
          <a:lstStyle/>
          <a:p>
            <a:r>
              <a:rPr lang="en-GB" sz="4000" b="1" dirty="0"/>
              <a:t>European Updates </a:t>
            </a:r>
            <a:r>
              <a:rPr lang="en-GB" sz="4000" dirty="0"/>
              <a:t>- </a:t>
            </a:r>
            <a:r>
              <a:rPr lang="en-GB" sz="2400" i="1" dirty="0"/>
              <a:t>Updates on all European developments relevant to CUSC panel e.g. potential for future governance changes or modifications</a:t>
            </a:r>
            <a:endParaRPr lang="en-GB" sz="2400" b="1" dirty="0">
              <a:solidFill>
                <a:schemeClr val="tx1"/>
              </a:solidFill>
            </a:endParaRPr>
          </a:p>
        </p:txBody>
      </p:sp>
    </p:spTree>
    <p:extLst>
      <p:ext uri="{BB962C8B-B14F-4D97-AF65-F5344CB8AC3E}">
        <p14:creationId xmlns:p14="http://schemas.microsoft.com/office/powerpoint/2010/main" val="1305368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Actions Log </a:t>
            </a:r>
          </a:p>
        </p:txBody>
      </p:sp>
      <p:sp>
        <p:nvSpPr>
          <p:cNvPr id="9" name="TextBox 8">
            <a:extLst>
              <a:ext uri="{FF2B5EF4-FFF2-40B4-BE49-F238E27FC236}">
                <a16:creationId xmlns:a16="http://schemas.microsoft.com/office/drawing/2014/main" id="{2804E03A-ADBB-4617-B431-465E7E2DA3C4}"/>
              </a:ext>
            </a:extLst>
          </p:cNvPr>
          <p:cNvSpPr txBox="1"/>
          <p:nvPr/>
        </p:nvSpPr>
        <p:spPr>
          <a:xfrm>
            <a:off x="349945" y="1334869"/>
            <a:ext cx="6077250" cy="523220"/>
          </a:xfrm>
          <a:prstGeom prst="rect">
            <a:avLst/>
          </a:prstGeom>
        </p:spPr>
        <p:txBody>
          <a:bodyPr wrap="square" rtlCol="0">
            <a:spAutoFit/>
          </a:bodyPr>
          <a:lstStyle/>
          <a:p>
            <a:pPr algn="l"/>
            <a:r>
              <a:rPr lang="en-GB" sz="2800" b="1" dirty="0">
                <a:latin typeface="Arial" panose="020B0604020202020204" pitchFamily="34" charset="0"/>
                <a:cs typeface="Times New Roman" panose="02020603050405020304" pitchFamily="18" charset="0"/>
              </a:rPr>
              <a:t>Review of the actions log</a:t>
            </a:r>
          </a:p>
        </p:txBody>
      </p:sp>
    </p:spTree>
    <p:extLst>
      <p:ext uri="{BB962C8B-B14F-4D97-AF65-F5344CB8AC3E}">
        <p14:creationId xmlns:p14="http://schemas.microsoft.com/office/powerpoint/2010/main" val="1882192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163128C-6CBB-4BFE-858B-5EED77D92C6B}"/>
              </a:ext>
            </a:extLst>
          </p:cNvPr>
          <p:cNvSpPr>
            <a:spLocks noGrp="1"/>
          </p:cNvSpPr>
          <p:nvPr>
            <p:ph type="body" sz="quarter" idx="11"/>
          </p:nvPr>
        </p:nvSpPr>
        <p:spPr>
          <a:xfrm>
            <a:off x="1795511" y="1899447"/>
            <a:ext cx="9270610" cy="759501"/>
          </a:xfrm>
        </p:spPr>
        <p:txBody>
          <a:bodyPr/>
          <a:lstStyle/>
          <a:p>
            <a:r>
              <a:rPr lang="en-GB" sz="4000" b="1" dirty="0"/>
              <a:t>Update on Other Industry Codes</a:t>
            </a:r>
          </a:p>
        </p:txBody>
      </p:sp>
      <p:sp>
        <p:nvSpPr>
          <p:cNvPr id="5" name="Text Placeholder 4">
            <a:extLst>
              <a:ext uri="{FF2B5EF4-FFF2-40B4-BE49-F238E27FC236}">
                <a16:creationId xmlns:a16="http://schemas.microsoft.com/office/drawing/2014/main" id="{AD6CB26E-436D-49E1-B5A7-EA405FE2293E}"/>
              </a:ext>
            </a:extLst>
          </p:cNvPr>
          <p:cNvSpPr>
            <a:spLocks noGrp="1"/>
          </p:cNvSpPr>
          <p:nvPr>
            <p:ph type="body" sz="quarter" idx="10"/>
          </p:nvPr>
        </p:nvSpPr>
        <p:spPr>
          <a:xfrm>
            <a:off x="1891204" y="2935658"/>
            <a:ext cx="7337856" cy="3220593"/>
          </a:xfrm>
          <a:solidFill>
            <a:schemeClr val="bg1"/>
          </a:solidFill>
        </p:spPr>
        <p:txBody>
          <a:bodyPr/>
          <a:lstStyle/>
          <a:p>
            <a:r>
              <a:rPr lang="en-GB" sz="2400" b="1" dirty="0">
                <a:solidFill>
                  <a:schemeClr val="tx1"/>
                </a:solidFill>
              </a:rPr>
              <a:t>Grid Code</a:t>
            </a:r>
          </a:p>
          <a:p>
            <a:pPr marL="342900" indent="-342900">
              <a:buFont typeface="Arial" panose="020B0604020202020204" pitchFamily="34" charset="0"/>
              <a:buChar char="•"/>
            </a:pPr>
            <a:r>
              <a:rPr lang="en-GB" sz="1800" b="1" dirty="0">
                <a:solidFill>
                  <a:schemeClr val="tx1"/>
                </a:solidFill>
              </a:rPr>
              <a:t>GC0131: ‘Quick Win’ Improvements to Grid Code Open Governance Arrangements’ decision received 11 November 2020 </a:t>
            </a:r>
          </a:p>
          <a:p>
            <a:r>
              <a:rPr lang="en-GB" sz="2400" b="1" dirty="0">
                <a:solidFill>
                  <a:schemeClr val="tx1"/>
                </a:solidFill>
              </a:rPr>
              <a:t>STC</a:t>
            </a:r>
          </a:p>
          <a:p>
            <a:r>
              <a:rPr lang="en-GB" sz="2400" b="1" dirty="0">
                <a:solidFill>
                  <a:schemeClr val="tx1"/>
                </a:solidFill>
              </a:rPr>
              <a:t>SQSS </a:t>
            </a:r>
          </a:p>
          <a:p>
            <a:r>
              <a:rPr lang="en-GB" sz="2400" b="1" dirty="0">
                <a:solidFill>
                  <a:schemeClr val="tx1"/>
                </a:solidFill>
              </a:rPr>
              <a:t>DCUSA</a:t>
            </a:r>
          </a:p>
          <a:p>
            <a:r>
              <a:rPr lang="en-GB" sz="2400" b="1" dirty="0">
                <a:solidFill>
                  <a:schemeClr val="tx1"/>
                </a:solidFill>
              </a:rPr>
              <a:t>BSC</a:t>
            </a:r>
          </a:p>
          <a:p>
            <a:r>
              <a:rPr lang="en-GB" sz="2400" b="1" dirty="0">
                <a:solidFill>
                  <a:srgbClr val="0070C0"/>
                </a:solidFill>
                <a:highlight>
                  <a:srgbClr val="FFFF00"/>
                </a:highlight>
              </a:rPr>
              <a:t> </a:t>
            </a:r>
          </a:p>
          <a:p>
            <a:endParaRPr lang="en-GB" sz="2400" b="1" dirty="0">
              <a:solidFill>
                <a:srgbClr val="0070C0"/>
              </a:solidFill>
            </a:endParaRPr>
          </a:p>
          <a:p>
            <a:endParaRPr lang="en-GB" sz="1800" b="1" dirty="0">
              <a:solidFill>
                <a:srgbClr val="0070C0"/>
              </a:solidFill>
            </a:endParaRPr>
          </a:p>
        </p:txBody>
      </p:sp>
    </p:spTree>
    <p:extLst>
      <p:ext uri="{BB962C8B-B14F-4D97-AF65-F5344CB8AC3E}">
        <p14:creationId xmlns:p14="http://schemas.microsoft.com/office/powerpoint/2010/main" val="11472549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Relevant Interruptions Claim Report</a:t>
            </a:r>
            <a:br>
              <a:rPr lang="en-GB" b="1" dirty="0"/>
            </a:br>
            <a:r>
              <a:rPr lang="en-GB" sz="2800" b="1" dirty="0">
                <a:solidFill>
                  <a:srgbClr val="0070C0"/>
                </a:solidFill>
                <a:latin typeface="Helvetica Neue LT Std 45 Light" panose="020B0403020202020204" pitchFamily="34" charset="0"/>
              </a:rPr>
              <a:t>(January, April, July, October)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57053719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92730" y="2895895"/>
            <a:ext cx="3647123" cy="1404620"/>
          </a:xfrm>
          <a:solidFill>
            <a:schemeClr val="bg1"/>
          </a:solidFill>
        </p:spPr>
        <p:txBody>
          <a:bodyPr/>
          <a:lstStyle/>
          <a:p>
            <a:r>
              <a:rPr lang="en-GB" sz="2400" b="1" dirty="0">
                <a:solidFill>
                  <a:schemeClr val="tx1"/>
                </a:solidFill>
              </a:rPr>
              <a:t>None</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Governance</a:t>
            </a:r>
          </a:p>
        </p:txBody>
      </p:sp>
    </p:spTree>
    <p:extLst>
      <p:ext uri="{BB962C8B-B14F-4D97-AF65-F5344CB8AC3E}">
        <p14:creationId xmlns:p14="http://schemas.microsoft.com/office/powerpoint/2010/main" val="685666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6D14DF-89D5-4D0F-825A-193F857A115C}"/>
              </a:ext>
            </a:extLst>
          </p:cNvPr>
          <p:cNvSpPr>
            <a:spLocks noGrp="1"/>
          </p:cNvSpPr>
          <p:nvPr>
            <p:ph type="body" sz="quarter" idx="11"/>
          </p:nvPr>
        </p:nvSpPr>
        <p:spPr>
          <a:xfrm>
            <a:off x="1731389" y="2003174"/>
            <a:ext cx="7079318" cy="1227137"/>
          </a:xfrm>
          <a:solidFill>
            <a:schemeClr val="bg1"/>
          </a:solidFill>
        </p:spPr>
        <p:txBody>
          <a:bodyPr/>
          <a:lstStyle/>
          <a:p>
            <a:r>
              <a:rPr lang="en-GB" b="1" dirty="0"/>
              <a:t>Horizon Scan</a:t>
            </a:r>
            <a:br>
              <a:rPr lang="en-GB" b="1" dirty="0"/>
            </a:br>
            <a:r>
              <a:rPr lang="en-GB" sz="2800" b="1" dirty="0">
                <a:solidFill>
                  <a:srgbClr val="0070C0"/>
                </a:solidFill>
                <a:latin typeface="Helvetica Neue LT Std 45 Light" panose="020B0403020202020204" pitchFamily="34" charset="0"/>
              </a:rPr>
              <a:t>(February, May, August, November)</a:t>
            </a:r>
          </a:p>
          <a:p>
            <a:endParaRPr lang="en-GB" sz="2800" b="1" dirty="0">
              <a:solidFill>
                <a:srgbClr val="0070C0"/>
              </a:solidFill>
              <a:latin typeface="Helvetica Neue LT Std 45 Light" panose="020B0403020202020204" pitchFamily="34" charset="0"/>
            </a:endParaRPr>
          </a:p>
        </p:txBody>
      </p:sp>
    </p:spTree>
    <p:extLst>
      <p:ext uri="{BB962C8B-B14F-4D97-AF65-F5344CB8AC3E}">
        <p14:creationId xmlns:p14="http://schemas.microsoft.com/office/powerpoint/2010/main" val="24752382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3" name="TextBox 6157"/>
          <p:cNvSpPr txBox="1">
            <a:spLocks noChangeArrowheads="1"/>
          </p:cNvSpPr>
          <p:nvPr/>
        </p:nvSpPr>
        <p:spPr bwMode="auto">
          <a:xfrm>
            <a:off x="313391" y="153688"/>
            <a:ext cx="64817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b="1">
                <a:solidFill>
                  <a:srgbClr val="0079C1"/>
                </a:solidFill>
                <a:latin typeface="Arial" charset="0"/>
                <a:ea typeface="ＭＳ Ｐゴシック" pitchFamily="34" charset="-128"/>
              </a:defRPr>
            </a:lvl1pPr>
            <a:lvl2pPr marL="742950" indent="-285750" eaLnBrk="0" hangingPunct="0">
              <a:defRPr sz="2800" b="1">
                <a:solidFill>
                  <a:srgbClr val="0079C1"/>
                </a:solidFill>
                <a:latin typeface="Arial" charset="0"/>
                <a:ea typeface="ＭＳ Ｐゴシック" pitchFamily="34" charset="-128"/>
              </a:defRPr>
            </a:lvl2pPr>
            <a:lvl3pPr marL="1143000" indent="-228600" eaLnBrk="0" hangingPunct="0">
              <a:defRPr sz="2800" b="1">
                <a:solidFill>
                  <a:srgbClr val="0079C1"/>
                </a:solidFill>
                <a:latin typeface="Arial" charset="0"/>
                <a:ea typeface="ＭＳ Ｐゴシック" pitchFamily="34" charset="-128"/>
              </a:defRPr>
            </a:lvl3pPr>
            <a:lvl4pPr marL="1600200" indent="-228600" eaLnBrk="0" hangingPunct="0">
              <a:defRPr sz="2800" b="1">
                <a:solidFill>
                  <a:srgbClr val="0079C1"/>
                </a:solidFill>
                <a:latin typeface="Arial" charset="0"/>
                <a:ea typeface="ＭＳ Ｐゴシック" pitchFamily="34" charset="-128"/>
              </a:defRPr>
            </a:lvl4pPr>
            <a:lvl5pPr marL="2057400" indent="-228600" eaLnBrk="0" hangingPunct="0">
              <a:defRPr sz="2800" b="1">
                <a:solidFill>
                  <a:srgbClr val="0079C1"/>
                </a:solidFill>
                <a:latin typeface="Arial" charset="0"/>
                <a:ea typeface="ＭＳ Ｐゴシック" pitchFamily="34" charset="-128"/>
              </a:defRPr>
            </a:lvl5pPr>
            <a:lvl6pPr marL="2514600" indent="-228600" eaLnBrk="0" fontAlgn="base" hangingPunct="0">
              <a:spcBef>
                <a:spcPct val="0"/>
              </a:spcBef>
              <a:spcAft>
                <a:spcPct val="0"/>
              </a:spcAft>
              <a:defRPr sz="2800" b="1">
                <a:solidFill>
                  <a:srgbClr val="0079C1"/>
                </a:solidFill>
                <a:latin typeface="Arial" charset="0"/>
                <a:ea typeface="ＭＳ Ｐゴシック" pitchFamily="34" charset="-128"/>
              </a:defRPr>
            </a:lvl6pPr>
            <a:lvl7pPr marL="2971800" indent="-228600" eaLnBrk="0" fontAlgn="base" hangingPunct="0">
              <a:spcBef>
                <a:spcPct val="0"/>
              </a:spcBef>
              <a:spcAft>
                <a:spcPct val="0"/>
              </a:spcAft>
              <a:defRPr sz="2800" b="1">
                <a:solidFill>
                  <a:srgbClr val="0079C1"/>
                </a:solidFill>
                <a:latin typeface="Arial" charset="0"/>
                <a:ea typeface="ＭＳ Ｐゴシック" pitchFamily="34" charset="-128"/>
              </a:defRPr>
            </a:lvl7pPr>
            <a:lvl8pPr marL="3429000" indent="-228600" eaLnBrk="0" fontAlgn="base" hangingPunct="0">
              <a:spcBef>
                <a:spcPct val="0"/>
              </a:spcBef>
              <a:spcAft>
                <a:spcPct val="0"/>
              </a:spcAft>
              <a:defRPr sz="2800" b="1">
                <a:solidFill>
                  <a:srgbClr val="0079C1"/>
                </a:solidFill>
                <a:latin typeface="Arial" charset="0"/>
                <a:ea typeface="ＭＳ Ｐゴシック" pitchFamily="34" charset="-128"/>
              </a:defRPr>
            </a:lvl8pPr>
            <a:lvl9pPr marL="3886200" indent="-228600" eaLnBrk="0" fontAlgn="base" hangingPunct="0">
              <a:spcBef>
                <a:spcPct val="0"/>
              </a:spcBef>
              <a:spcAft>
                <a:spcPct val="0"/>
              </a:spcAft>
              <a:defRPr sz="2800" b="1">
                <a:solidFill>
                  <a:srgbClr val="0079C1"/>
                </a:solidFill>
                <a:latin typeface="Arial" charset="0"/>
                <a:ea typeface="ＭＳ Ｐゴシック" pitchFamily="34" charset="-128"/>
              </a:defRPr>
            </a:lvl9pPr>
          </a:lstStyle>
          <a:p>
            <a:pPr marL="0" marR="0" lvl="0" indent="0" algn="l" defTabSz="554478" rtl="0" eaLnBrk="1" fontAlgn="auto" latinLnBrk="0" hangingPunct="1">
              <a:lnSpc>
                <a:spcPct val="10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FFBF22"/>
                </a:solidFill>
                <a:effectLst/>
                <a:uLnTx/>
                <a:uFillTx/>
                <a:latin typeface="Arial" charset="0"/>
                <a:ea typeface="ＭＳ Ｐゴシック" pitchFamily="34" charset="-128"/>
                <a:cs typeface="+mn-cs"/>
              </a:rPr>
              <a:t>CUSC Horizon Scan - November 2020</a:t>
            </a:r>
          </a:p>
        </p:txBody>
      </p:sp>
      <p:sp>
        <p:nvSpPr>
          <p:cNvPr id="6" name="Rectangle 5">
            <a:extLst>
              <a:ext uri="{FF2B5EF4-FFF2-40B4-BE49-F238E27FC236}">
                <a16:creationId xmlns:a16="http://schemas.microsoft.com/office/drawing/2014/main" id="{1189F8B7-4B47-436A-92B3-6043BFBE9949}"/>
              </a:ext>
            </a:extLst>
          </p:cNvPr>
          <p:cNvSpPr/>
          <p:nvPr/>
        </p:nvSpPr>
        <p:spPr>
          <a:xfrm>
            <a:off x="409499" y="5305648"/>
            <a:ext cx="11239500" cy="655194"/>
          </a:xfrm>
          <a:prstGeom prst="rect">
            <a:avLst/>
          </a:prstGeom>
          <a:solidFill>
            <a:srgbClr val="FFBF22"/>
          </a:solidFill>
          <a:ln>
            <a:solidFill>
              <a:schemeClr val="accent1"/>
            </a:solidFill>
          </a:ln>
        </p:spPr>
        <p:txBody>
          <a:bodyPr wrap="square" lIns="0" tIns="0" rIns="0" bIns="0" rtlCol="0" anchor="ctr">
            <a:noAutofit/>
          </a:bodyPr>
          <a:lstStyle/>
          <a:p>
            <a:r>
              <a:rPr lang="en-GB" sz="2400" b="1" i="0" dirty="0">
                <a:solidFill>
                  <a:schemeClr val="bg1"/>
                </a:solidFill>
                <a:cs typeface="Helvetica" charset="0"/>
              </a:rPr>
              <a:t>Ask of Panel:  Is there anything else you were expecting to see on this list?</a:t>
            </a:r>
          </a:p>
        </p:txBody>
      </p:sp>
      <p:pic>
        <p:nvPicPr>
          <p:cNvPr id="10" name="Picture 9">
            <a:extLst>
              <a:ext uri="{FF2B5EF4-FFF2-40B4-BE49-F238E27FC236}">
                <a16:creationId xmlns:a16="http://schemas.microsoft.com/office/drawing/2014/main" id="{3AEEE175-0385-498D-AE6F-B637D2B0DCFF}"/>
              </a:ext>
            </a:extLst>
          </p:cNvPr>
          <p:cNvPicPr>
            <a:picLocks noChangeAspect="1"/>
          </p:cNvPicPr>
          <p:nvPr/>
        </p:nvPicPr>
        <p:blipFill>
          <a:blip r:embed="rId2"/>
          <a:stretch>
            <a:fillRect/>
          </a:stretch>
        </p:blipFill>
        <p:spPr>
          <a:xfrm>
            <a:off x="409499" y="788470"/>
            <a:ext cx="11210925" cy="4257675"/>
          </a:xfrm>
          <a:prstGeom prst="rect">
            <a:avLst/>
          </a:prstGeom>
        </p:spPr>
      </p:pic>
    </p:spTree>
    <p:extLst>
      <p:ext uri="{BB962C8B-B14F-4D97-AF65-F5344CB8AC3E}">
        <p14:creationId xmlns:p14="http://schemas.microsoft.com/office/powerpoint/2010/main" val="41276892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4995333-41E9-4E88-818A-F0DAA475A17C}"/>
              </a:ext>
            </a:extLst>
          </p:cNvPr>
          <p:cNvSpPr>
            <a:spLocks noGrp="1"/>
          </p:cNvSpPr>
          <p:nvPr>
            <p:ph type="body" sz="quarter" idx="11"/>
          </p:nvPr>
        </p:nvSpPr>
        <p:spPr>
          <a:xfrm>
            <a:off x="1402396" y="1455275"/>
            <a:ext cx="10112664" cy="2285456"/>
          </a:xfrm>
          <a:solidFill>
            <a:schemeClr val="bg1"/>
          </a:solidFill>
        </p:spPr>
        <p:txBody>
          <a:bodyPr/>
          <a:lstStyle/>
          <a:p>
            <a:r>
              <a:rPr lang="en-GB" b="1" dirty="0"/>
              <a:t>Forward Plan Update/Customer Journey)</a:t>
            </a:r>
          </a:p>
          <a:p>
            <a:r>
              <a:rPr lang="en-GB" sz="2800" b="1" dirty="0">
                <a:solidFill>
                  <a:srgbClr val="0070C0"/>
                </a:solidFill>
              </a:rPr>
              <a:t>(January, March, May, July, September, November)</a:t>
            </a:r>
          </a:p>
          <a:p>
            <a:r>
              <a:rPr lang="en-GB" sz="2800" b="1" dirty="0">
                <a:solidFill>
                  <a:srgbClr val="0070C0"/>
                </a:solidFill>
              </a:rPr>
              <a:t>(Critical Friend Quarterly Update in Panel Pack – January, April, July and October. To be discussed at Panel – January and July)</a:t>
            </a:r>
          </a:p>
          <a:p>
            <a:endParaRPr lang="en-GB" sz="2800" b="1" dirty="0">
              <a:solidFill>
                <a:srgbClr val="0070C0"/>
              </a:solidFill>
            </a:endParaRPr>
          </a:p>
          <a:p>
            <a:endParaRPr lang="en-GB" sz="2800" b="1" dirty="0">
              <a:solidFill>
                <a:srgbClr val="0070C0"/>
              </a:solidFill>
            </a:endParaRPr>
          </a:p>
          <a:p>
            <a:endParaRPr lang="en-GB" b="1" dirty="0">
              <a:solidFill>
                <a:srgbClr val="0070C0"/>
              </a:solidFill>
            </a:endParaRPr>
          </a:p>
        </p:txBody>
      </p:sp>
      <p:sp>
        <p:nvSpPr>
          <p:cNvPr id="4" name="Rectangle 3">
            <a:extLst>
              <a:ext uri="{FF2B5EF4-FFF2-40B4-BE49-F238E27FC236}">
                <a16:creationId xmlns:a16="http://schemas.microsoft.com/office/drawing/2014/main" id="{93BBCA40-69AD-4522-886D-4E24988DF3C1}"/>
              </a:ext>
            </a:extLst>
          </p:cNvPr>
          <p:cNvSpPr/>
          <p:nvPr/>
        </p:nvSpPr>
        <p:spPr>
          <a:xfrm>
            <a:off x="1402396" y="4802560"/>
            <a:ext cx="7007957" cy="1200329"/>
          </a:xfrm>
          <a:prstGeom prst="rect">
            <a:avLst/>
          </a:prstGeom>
          <a:solidFill>
            <a:schemeClr val="bg1"/>
          </a:solidFill>
        </p:spPr>
        <p:txBody>
          <a:bodyPr wrap="square">
            <a:spAutoFit/>
          </a:bodyPr>
          <a:lstStyle/>
          <a:p>
            <a:pPr marL="342900" indent="-342900">
              <a:buFont typeface="Arial" panose="020B0604020202020204" pitchFamily="34" charset="0"/>
              <a:buChar char="•"/>
            </a:pPr>
            <a:r>
              <a:rPr lang="en-GB" sz="2400" b="1" dirty="0">
                <a:latin typeface="Helvetica Neue Condensed"/>
              </a:rPr>
              <a:t>Code Admin Improvements (Paul Mullen)</a:t>
            </a:r>
          </a:p>
          <a:p>
            <a:pPr marL="342900" indent="-342900">
              <a:buFont typeface="Arial" panose="020B0604020202020204" pitchFamily="34" charset="0"/>
              <a:buChar char="•"/>
            </a:pPr>
            <a:r>
              <a:rPr lang="en-US" sz="2400" b="1" kern="0" dirty="0">
                <a:latin typeface="Arial" panose="020B0604020202020204"/>
              </a:rPr>
              <a:t>Consumer Benefit Analysis Guidance Update (</a:t>
            </a:r>
            <a:r>
              <a:rPr lang="en-GB" sz="2400" b="1" dirty="0">
                <a:latin typeface="Helvetica Neue Condensed"/>
              </a:rPr>
              <a:t>Jennie Groome)</a:t>
            </a:r>
          </a:p>
        </p:txBody>
      </p:sp>
    </p:spTree>
    <p:extLst>
      <p:ext uri="{BB962C8B-B14F-4D97-AF65-F5344CB8AC3E}">
        <p14:creationId xmlns:p14="http://schemas.microsoft.com/office/powerpoint/2010/main" val="12892242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771464" y="2821468"/>
            <a:ext cx="3647123" cy="1404620"/>
          </a:xfrm>
          <a:solidFill>
            <a:schemeClr val="bg1"/>
          </a:solidFill>
        </p:spPr>
        <p:txBody>
          <a:bodyPr/>
          <a:lstStyle/>
          <a:p>
            <a:r>
              <a:rPr lang="en-GB" sz="2400" b="1" dirty="0">
                <a:solidFill>
                  <a:schemeClr val="tx1"/>
                </a:solidFill>
              </a:rPr>
              <a:t>Paul Mullen</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Code Admin Improvements</a:t>
            </a:r>
          </a:p>
        </p:txBody>
      </p:sp>
    </p:spTree>
    <p:extLst>
      <p:ext uri="{BB962C8B-B14F-4D97-AF65-F5344CB8AC3E}">
        <p14:creationId xmlns:p14="http://schemas.microsoft.com/office/powerpoint/2010/main" val="14147307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12">
            <a:extLst>
              <a:ext uri="{FF2B5EF4-FFF2-40B4-BE49-F238E27FC236}">
                <a16:creationId xmlns:a16="http://schemas.microsoft.com/office/drawing/2014/main" id="{0288C6B4-AFC3-407F-A595-EFFD38D4CC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useBgFill="1">
        <p:nvSpPr>
          <p:cNvPr id="24" name="Freeform: Shape 14">
            <a:extLst>
              <a:ext uri="{FF2B5EF4-FFF2-40B4-BE49-F238E27FC236}">
                <a16:creationId xmlns:a16="http://schemas.microsoft.com/office/drawing/2014/main" id="{CF236821-17FE-429B-8D2C-08E13A64EA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25" name="Freeform: Shape 16">
            <a:extLst>
              <a:ext uri="{FF2B5EF4-FFF2-40B4-BE49-F238E27FC236}">
                <a16:creationId xmlns:a16="http://schemas.microsoft.com/office/drawing/2014/main" id="{C0BDBCD2-E081-43AB-9119-C55465E59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C2E1F51-D529-499F-8B3F-1CCD8BB336D5}"/>
              </a:ext>
            </a:extLst>
          </p:cNvPr>
          <p:cNvSpPr>
            <a:spLocks noGrp="1"/>
          </p:cNvSpPr>
          <p:nvPr>
            <p:ph type="title"/>
          </p:nvPr>
        </p:nvSpPr>
        <p:spPr>
          <a:xfrm>
            <a:off x="371094" y="1161288"/>
            <a:ext cx="3438144" cy="1239012"/>
          </a:xfrm>
        </p:spPr>
        <p:txBody>
          <a:bodyPr vert="horz" lIns="91440" tIns="45720" rIns="91440" bIns="45720" rtlCol="0" anchor="ctr">
            <a:normAutofit/>
          </a:bodyPr>
          <a:lstStyle/>
          <a:p>
            <a:pPr defTabSz="914400"/>
            <a:r>
              <a:rPr lang="en-US" sz="2800" kern="1200" dirty="0">
                <a:solidFill>
                  <a:schemeClr val="tx1"/>
                </a:solidFill>
                <a:latin typeface="+mj-lt"/>
                <a:ea typeface="+mj-ea"/>
                <a:cs typeface="+mj-cs"/>
              </a:rPr>
              <a:t>A reminder of what happened </a:t>
            </a:r>
            <a:r>
              <a:rPr lang="en-US" sz="2800" dirty="0">
                <a:solidFill>
                  <a:schemeClr val="tx1"/>
                </a:solidFill>
                <a:latin typeface="+mj-lt"/>
                <a:ea typeface="+mj-ea"/>
                <a:cs typeface="+mj-cs"/>
              </a:rPr>
              <a:t>in 18/19</a:t>
            </a:r>
            <a:endParaRPr lang="en-US" sz="2800" kern="1200" dirty="0">
              <a:solidFill>
                <a:schemeClr val="tx1"/>
              </a:solidFill>
              <a:latin typeface="+mj-lt"/>
              <a:ea typeface="+mj-ea"/>
              <a:cs typeface="+mj-cs"/>
            </a:endParaRPr>
          </a:p>
        </p:txBody>
      </p:sp>
      <p:sp>
        <p:nvSpPr>
          <p:cNvPr id="26" name="Rectangle 18">
            <a:extLst>
              <a:ext uri="{FF2B5EF4-FFF2-40B4-BE49-F238E27FC236}">
                <a16:creationId xmlns:a16="http://schemas.microsoft.com/office/drawing/2014/main" id="{98E79BE4-34FE-485A-98A5-92CE8F7C47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426546"/>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7" name="Rectangle 20">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893" y="2443480"/>
            <a:ext cx="33832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A45841E-AC65-455A-AB87-23D08D3AFA88}"/>
              </a:ext>
            </a:extLst>
          </p:cNvPr>
          <p:cNvSpPr txBox="1"/>
          <p:nvPr/>
        </p:nvSpPr>
        <p:spPr>
          <a:xfrm>
            <a:off x="371094" y="2718054"/>
            <a:ext cx="3438906" cy="3207258"/>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700" b="0" i="0" u="none" strike="noStrike" kern="1200" cap="none" spc="0" normalizeH="0" baseline="0" noProof="0" dirty="0">
                <a:ln>
                  <a:noFill/>
                </a:ln>
                <a:solidFill>
                  <a:srgbClr val="000000"/>
                </a:solidFill>
                <a:effectLst/>
                <a:uLnTx/>
                <a:uFillTx/>
                <a:latin typeface="Calibri" panose="020F0502020204030204"/>
                <a:ea typeface="+mn-ea"/>
                <a:cs typeface="+mn-cs"/>
              </a:rPr>
              <a:t>The Code Admin team received disappointing results in the 2019 CACoP survey</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7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700" b="0" i="0" u="none" strike="noStrike" kern="1200" cap="none" spc="0" normalizeH="0" baseline="0" noProof="0" dirty="0">
                <a:ln>
                  <a:noFill/>
                </a:ln>
                <a:solidFill>
                  <a:srgbClr val="000000"/>
                </a:solidFill>
                <a:effectLst/>
                <a:uLnTx/>
                <a:uFillTx/>
                <a:latin typeface="Calibri" panose="020F0502020204030204"/>
                <a:ea typeface="+mn-ea"/>
                <a:cs typeface="+mn-cs"/>
              </a:rPr>
              <a:t>There was a noticeable decrease across all three codes in 18/19 compared previous years</a:t>
            </a:r>
          </a:p>
        </p:txBody>
      </p:sp>
      <p:graphicFrame>
        <p:nvGraphicFramePr>
          <p:cNvPr id="5" name="Table 4">
            <a:extLst>
              <a:ext uri="{FF2B5EF4-FFF2-40B4-BE49-F238E27FC236}">
                <a16:creationId xmlns:a16="http://schemas.microsoft.com/office/drawing/2014/main" id="{6FF71D82-E7B5-4E09-A0F4-E2238D368ECB}"/>
              </a:ext>
            </a:extLst>
          </p:cNvPr>
          <p:cNvGraphicFramePr>
            <a:graphicFrameLocks noGrp="1"/>
          </p:cNvGraphicFramePr>
          <p:nvPr/>
        </p:nvGraphicFramePr>
        <p:xfrm>
          <a:off x="4901184" y="2019023"/>
          <a:ext cx="6922010" cy="2920539"/>
        </p:xfrm>
        <a:graphic>
          <a:graphicData uri="http://schemas.openxmlformats.org/drawingml/2006/table">
            <a:tbl>
              <a:tblPr firstRow="1" bandRow="1">
                <a:noFill/>
                <a:tableStyleId>{5C22544A-7EE6-4342-B048-85BDC9FD1C3A}</a:tableStyleId>
              </a:tblPr>
              <a:tblGrid>
                <a:gridCol w="1854132">
                  <a:extLst>
                    <a:ext uri="{9D8B030D-6E8A-4147-A177-3AD203B41FA5}">
                      <a16:colId xmlns:a16="http://schemas.microsoft.com/office/drawing/2014/main" val="1427139959"/>
                    </a:ext>
                  </a:extLst>
                </a:gridCol>
                <a:gridCol w="2185897">
                  <a:extLst>
                    <a:ext uri="{9D8B030D-6E8A-4147-A177-3AD203B41FA5}">
                      <a16:colId xmlns:a16="http://schemas.microsoft.com/office/drawing/2014/main" val="4001647716"/>
                    </a:ext>
                  </a:extLst>
                </a:gridCol>
                <a:gridCol w="1588094">
                  <a:extLst>
                    <a:ext uri="{9D8B030D-6E8A-4147-A177-3AD203B41FA5}">
                      <a16:colId xmlns:a16="http://schemas.microsoft.com/office/drawing/2014/main" val="4235815146"/>
                    </a:ext>
                  </a:extLst>
                </a:gridCol>
                <a:gridCol w="1293887">
                  <a:extLst>
                    <a:ext uri="{9D8B030D-6E8A-4147-A177-3AD203B41FA5}">
                      <a16:colId xmlns:a16="http://schemas.microsoft.com/office/drawing/2014/main" val="3254339064"/>
                    </a:ext>
                  </a:extLst>
                </a:gridCol>
              </a:tblGrid>
              <a:tr h="745158">
                <a:tc>
                  <a:txBody>
                    <a:bodyPr/>
                    <a:lstStyle/>
                    <a:p>
                      <a:endParaRPr lang="en-GB" sz="2800" b="0" cap="none" spc="0" dirty="0">
                        <a:solidFill>
                          <a:schemeClr val="tx1"/>
                        </a:solidFill>
                      </a:endParaRPr>
                    </a:p>
                  </a:txBody>
                  <a:tcPr marL="180280" marR="180280" marT="126196" marB="126196">
                    <a:lnL w="12700" cmpd="sng">
                      <a:noFill/>
                    </a:lnL>
                    <a:lnR w="12700" cmpd="sng">
                      <a:noFill/>
                    </a:lnR>
                    <a:lnT w="28575" cap="flat" cmpd="sng" algn="ctr">
                      <a:solidFill>
                        <a:schemeClr val="tx1"/>
                      </a:solidFill>
                      <a:prstDash val="solid"/>
                    </a:lnT>
                    <a:lnB w="38100" cmpd="sng">
                      <a:noFill/>
                    </a:lnB>
                    <a:noFill/>
                  </a:tcPr>
                </a:tc>
                <a:tc>
                  <a:txBody>
                    <a:bodyPr/>
                    <a:lstStyle/>
                    <a:p>
                      <a:r>
                        <a:rPr lang="en-GB" sz="2800" b="0" cap="none" spc="0" dirty="0">
                          <a:solidFill>
                            <a:schemeClr val="tx1"/>
                          </a:solidFill>
                        </a:rPr>
                        <a:t>Grid Code</a:t>
                      </a:r>
                    </a:p>
                  </a:txBody>
                  <a:tcPr marL="180280" marR="180280" marT="126196" marB="126196">
                    <a:lnL w="12700" cmpd="sng">
                      <a:noFill/>
                    </a:lnL>
                    <a:lnR w="12700" cmpd="sng">
                      <a:noFill/>
                    </a:lnR>
                    <a:lnT w="28575" cap="flat" cmpd="sng" algn="ctr">
                      <a:solidFill>
                        <a:schemeClr val="tx1"/>
                      </a:solidFill>
                      <a:prstDash val="solid"/>
                    </a:lnT>
                    <a:lnB w="38100" cmpd="sng">
                      <a:noFill/>
                    </a:lnB>
                    <a:noFill/>
                  </a:tcPr>
                </a:tc>
                <a:tc>
                  <a:txBody>
                    <a:bodyPr/>
                    <a:lstStyle/>
                    <a:p>
                      <a:r>
                        <a:rPr lang="en-GB" sz="2800" b="0" cap="none" spc="0" dirty="0">
                          <a:solidFill>
                            <a:schemeClr val="tx1"/>
                          </a:solidFill>
                        </a:rPr>
                        <a:t>CUSC</a:t>
                      </a:r>
                    </a:p>
                  </a:txBody>
                  <a:tcPr marL="180280" marR="180280" marT="126196" marB="126196">
                    <a:lnL w="12700" cmpd="sng">
                      <a:noFill/>
                    </a:lnL>
                    <a:lnR w="12700" cmpd="sng">
                      <a:noFill/>
                    </a:lnR>
                    <a:lnT w="28575" cap="flat" cmpd="sng" algn="ctr">
                      <a:solidFill>
                        <a:schemeClr val="tx1"/>
                      </a:solidFill>
                      <a:prstDash val="solid"/>
                    </a:lnT>
                    <a:lnB w="38100" cmpd="sng">
                      <a:noFill/>
                    </a:lnB>
                    <a:noFill/>
                  </a:tcPr>
                </a:tc>
                <a:tc>
                  <a:txBody>
                    <a:bodyPr/>
                    <a:lstStyle/>
                    <a:p>
                      <a:r>
                        <a:rPr lang="en-GB" sz="2800" b="0" cap="none" spc="0" dirty="0">
                          <a:solidFill>
                            <a:schemeClr val="tx1"/>
                          </a:solidFill>
                        </a:rPr>
                        <a:t>STC</a:t>
                      </a:r>
                    </a:p>
                  </a:txBody>
                  <a:tcPr marL="180280" marR="180280" marT="126196" marB="126196">
                    <a:lnL w="12700" cmpd="sng">
                      <a:noFill/>
                    </a:lnL>
                    <a:lnR w="12700" cmpd="sng">
                      <a:noFill/>
                    </a:lnR>
                    <a:lnT w="28575" cap="flat" cmpd="sng" algn="ctr">
                      <a:solidFill>
                        <a:schemeClr val="tx1"/>
                      </a:solidFill>
                      <a:prstDash val="solid"/>
                    </a:lnT>
                    <a:lnB w="38100" cmpd="sng">
                      <a:noFill/>
                    </a:lnB>
                    <a:noFill/>
                  </a:tcPr>
                </a:tc>
                <a:extLst>
                  <a:ext uri="{0D108BD9-81ED-4DB2-BD59-A6C34878D82A}">
                    <a16:rowId xmlns:a16="http://schemas.microsoft.com/office/drawing/2014/main" val="3255186483"/>
                  </a:ext>
                </a:extLst>
              </a:tr>
              <a:tr h="745158">
                <a:tc>
                  <a:txBody>
                    <a:bodyPr/>
                    <a:lstStyle/>
                    <a:p>
                      <a:r>
                        <a:rPr lang="en-GB" sz="2800" cap="none" spc="0" dirty="0">
                          <a:solidFill>
                            <a:schemeClr val="tx1"/>
                          </a:solidFill>
                        </a:rPr>
                        <a:t>2016/17</a:t>
                      </a:r>
                    </a:p>
                  </a:txBody>
                  <a:tcPr marL="180280" marR="180280" marT="126196" marB="126196">
                    <a:lnL w="28575" cap="flat" cmpd="sng" algn="ctr">
                      <a:noFill/>
                      <a:prstDash val="solid"/>
                    </a:lnL>
                    <a:lnR w="12700" cmpd="sng">
                      <a:noFill/>
                      <a:prstDash val="solid"/>
                    </a:lnR>
                    <a:lnT w="38100" cmpd="sng">
                      <a:noFill/>
                    </a:lnT>
                    <a:lnB w="12700" cap="flat" cmpd="sng" algn="ctr">
                      <a:noFill/>
                      <a:prstDash val="solid"/>
                    </a:lnB>
                    <a:noFill/>
                  </a:tcPr>
                </a:tc>
                <a:tc>
                  <a:txBody>
                    <a:bodyPr/>
                    <a:lstStyle/>
                    <a:p>
                      <a:r>
                        <a:rPr lang="en-GB" sz="2800" cap="none" spc="0" dirty="0">
                          <a:solidFill>
                            <a:schemeClr val="tx1"/>
                          </a:solidFill>
                        </a:rPr>
                        <a:t>59</a:t>
                      </a:r>
                    </a:p>
                  </a:txBody>
                  <a:tcPr marL="180280" marR="180280" marT="126196" marB="126196">
                    <a:lnL w="12700" cmpd="sng">
                      <a:noFill/>
                      <a:prstDash val="solid"/>
                    </a:lnL>
                    <a:lnR w="12700" cmpd="sng">
                      <a:noFill/>
                      <a:prstDash val="solid"/>
                    </a:lnR>
                    <a:lnT w="38100" cmpd="sng">
                      <a:noFill/>
                    </a:lnT>
                    <a:lnB w="12700" cap="flat" cmpd="sng" algn="ctr">
                      <a:noFill/>
                      <a:prstDash val="solid"/>
                    </a:lnB>
                    <a:noFill/>
                  </a:tcPr>
                </a:tc>
                <a:tc>
                  <a:txBody>
                    <a:bodyPr/>
                    <a:lstStyle/>
                    <a:p>
                      <a:r>
                        <a:rPr lang="en-GB" sz="2800" cap="none" spc="0" dirty="0">
                          <a:solidFill>
                            <a:schemeClr val="tx1"/>
                          </a:solidFill>
                        </a:rPr>
                        <a:t>47</a:t>
                      </a:r>
                    </a:p>
                  </a:txBody>
                  <a:tcPr marL="180280" marR="180280" marT="126196" marB="126196">
                    <a:lnL w="12700" cmpd="sng">
                      <a:noFill/>
                      <a:prstDash val="solid"/>
                    </a:lnL>
                    <a:lnR w="12700" cmpd="sng">
                      <a:noFill/>
                      <a:prstDash val="solid"/>
                    </a:lnR>
                    <a:lnT w="38100" cmpd="sng">
                      <a:noFill/>
                    </a:lnT>
                    <a:lnB w="12700" cap="flat" cmpd="sng" algn="ctr">
                      <a:noFill/>
                      <a:prstDash val="solid"/>
                    </a:lnB>
                    <a:noFill/>
                  </a:tcPr>
                </a:tc>
                <a:tc>
                  <a:txBody>
                    <a:bodyPr/>
                    <a:lstStyle/>
                    <a:p>
                      <a:r>
                        <a:rPr lang="en-GB" sz="2800" cap="none" spc="0" dirty="0">
                          <a:solidFill>
                            <a:schemeClr val="tx1"/>
                          </a:solidFill>
                        </a:rPr>
                        <a:t>45</a:t>
                      </a:r>
                    </a:p>
                  </a:txBody>
                  <a:tcPr marL="180280" marR="180280" marT="126196" marB="126196">
                    <a:lnL w="12700" cmpd="sng">
                      <a:noFill/>
                      <a:prstDash val="solid"/>
                    </a:lnL>
                    <a:lnR w="28575" cap="flat" cmpd="sng" algn="ctr">
                      <a:noFill/>
                      <a:prstDash val="solid"/>
                    </a:lnR>
                    <a:lnT w="38100" cmpd="sng">
                      <a:noFill/>
                    </a:lnT>
                    <a:lnB w="12700" cap="flat" cmpd="sng" algn="ctr">
                      <a:noFill/>
                      <a:prstDash val="solid"/>
                    </a:lnB>
                    <a:noFill/>
                  </a:tcPr>
                </a:tc>
                <a:extLst>
                  <a:ext uri="{0D108BD9-81ED-4DB2-BD59-A6C34878D82A}">
                    <a16:rowId xmlns:a16="http://schemas.microsoft.com/office/drawing/2014/main" val="471726710"/>
                  </a:ext>
                </a:extLst>
              </a:tr>
              <a:tr h="685065">
                <a:tc>
                  <a:txBody>
                    <a:bodyPr/>
                    <a:lstStyle/>
                    <a:p>
                      <a:r>
                        <a:rPr lang="en-GB" sz="2400" cap="none" spc="0" dirty="0">
                          <a:solidFill>
                            <a:schemeClr val="tx1"/>
                          </a:solidFill>
                        </a:rPr>
                        <a:t>2017/18</a:t>
                      </a:r>
                    </a:p>
                  </a:txBody>
                  <a:tcPr marL="180280" marR="180280" marT="126196" marB="126196">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r>
                        <a:rPr lang="en-GB" sz="2400" cap="none" spc="0" dirty="0">
                          <a:solidFill>
                            <a:schemeClr val="tx1"/>
                          </a:solidFill>
                        </a:rPr>
                        <a:t>66</a:t>
                      </a:r>
                    </a:p>
                  </a:txBody>
                  <a:tcPr marL="180280" marR="180280" marT="126196" marB="126196">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r>
                        <a:rPr lang="en-GB" sz="2400" cap="none" spc="0" dirty="0">
                          <a:solidFill>
                            <a:schemeClr val="tx1"/>
                          </a:solidFill>
                        </a:rPr>
                        <a:t>65</a:t>
                      </a:r>
                    </a:p>
                  </a:txBody>
                  <a:tcPr marL="180280" marR="180280" marT="126196" marB="126196">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tc>
                  <a:txBody>
                    <a:bodyPr/>
                    <a:lstStyle/>
                    <a:p>
                      <a:r>
                        <a:rPr lang="en-GB" sz="2400" cap="none" spc="0" dirty="0">
                          <a:solidFill>
                            <a:schemeClr val="tx1"/>
                          </a:solidFill>
                        </a:rPr>
                        <a:t>58</a:t>
                      </a:r>
                    </a:p>
                  </a:txBody>
                  <a:tcPr marL="180280" marR="180280" marT="126196" marB="126196">
                    <a:lnL w="12700" cmpd="sng">
                      <a:noFill/>
                      <a:prstDash val="solid"/>
                    </a:lnL>
                    <a:lnR w="12700" cmpd="sng">
                      <a:noFill/>
                      <a:prstDash val="solid"/>
                    </a:lnR>
                    <a:lnT w="12700" cap="flat" cmpd="sng" algn="ctr">
                      <a:noFill/>
                      <a:prstDash val="solid"/>
                    </a:lnT>
                    <a:lnB w="12700" cmpd="sng">
                      <a:noFill/>
                      <a:prstDash val="solid"/>
                    </a:lnB>
                    <a:solidFill>
                      <a:schemeClr val="bg1">
                        <a:lumMod val="95000"/>
                      </a:schemeClr>
                    </a:solidFill>
                  </a:tcPr>
                </a:tc>
                <a:extLst>
                  <a:ext uri="{0D108BD9-81ED-4DB2-BD59-A6C34878D82A}">
                    <a16:rowId xmlns:a16="http://schemas.microsoft.com/office/drawing/2014/main" val="4255184916"/>
                  </a:ext>
                </a:extLst>
              </a:tr>
              <a:tr h="745158">
                <a:tc>
                  <a:txBody>
                    <a:bodyPr/>
                    <a:lstStyle/>
                    <a:p>
                      <a:r>
                        <a:rPr lang="en-GB" sz="2800" cap="none" spc="0" dirty="0">
                          <a:solidFill>
                            <a:schemeClr val="tx1"/>
                          </a:solidFill>
                        </a:rPr>
                        <a:t>2018/19</a:t>
                      </a:r>
                    </a:p>
                  </a:txBody>
                  <a:tcPr marL="180280" marR="180280" marT="126196" marB="126196">
                    <a:lnL w="28575" cap="flat" cmpd="sng" algn="ctr">
                      <a:noFill/>
                      <a:prstDash val="solid"/>
                    </a:lnL>
                    <a:lnR w="12700" cmpd="sng">
                      <a:noFill/>
                      <a:prstDash val="solid"/>
                    </a:lnR>
                    <a:lnT w="12700" cmpd="sng">
                      <a:noFill/>
                      <a:prstDash val="solid"/>
                    </a:lnT>
                    <a:lnB w="28575" cap="flat" cmpd="sng" algn="ctr">
                      <a:noFill/>
                      <a:prstDash val="solid"/>
                    </a:lnB>
                    <a:noFill/>
                  </a:tcPr>
                </a:tc>
                <a:tc>
                  <a:txBody>
                    <a:bodyPr/>
                    <a:lstStyle/>
                    <a:p>
                      <a:r>
                        <a:rPr lang="en-GB" sz="2800" cap="none" spc="0" dirty="0">
                          <a:solidFill>
                            <a:schemeClr val="tx1"/>
                          </a:solidFill>
                        </a:rPr>
                        <a:t>46</a:t>
                      </a:r>
                    </a:p>
                  </a:txBody>
                  <a:tcPr marL="180280" marR="180280" marT="126196" marB="126196">
                    <a:lnL w="12700" cmpd="sng">
                      <a:noFill/>
                      <a:prstDash val="solid"/>
                    </a:lnL>
                    <a:lnR w="12700" cmpd="sng">
                      <a:noFill/>
                      <a:prstDash val="solid"/>
                    </a:lnR>
                    <a:lnT w="12700" cmpd="sng">
                      <a:noFill/>
                      <a:prstDash val="solid"/>
                    </a:lnT>
                    <a:lnB w="28575" cap="flat" cmpd="sng" algn="ctr">
                      <a:noFill/>
                      <a:prstDash val="solid"/>
                    </a:lnB>
                    <a:noFill/>
                  </a:tcPr>
                </a:tc>
                <a:tc>
                  <a:txBody>
                    <a:bodyPr/>
                    <a:lstStyle/>
                    <a:p>
                      <a:r>
                        <a:rPr lang="en-GB" sz="2800" cap="none" spc="0" dirty="0">
                          <a:solidFill>
                            <a:schemeClr val="tx1"/>
                          </a:solidFill>
                        </a:rPr>
                        <a:t>43</a:t>
                      </a:r>
                    </a:p>
                  </a:txBody>
                  <a:tcPr marL="180280" marR="180280" marT="126196" marB="126196">
                    <a:lnL w="12700" cmpd="sng">
                      <a:noFill/>
                      <a:prstDash val="solid"/>
                    </a:lnL>
                    <a:lnR w="12700" cmpd="sng">
                      <a:noFill/>
                      <a:prstDash val="solid"/>
                    </a:lnR>
                    <a:lnT w="12700" cmpd="sng">
                      <a:noFill/>
                      <a:prstDash val="solid"/>
                    </a:lnT>
                    <a:lnB w="28575" cap="flat" cmpd="sng" algn="ctr">
                      <a:noFill/>
                      <a:prstDash val="solid"/>
                    </a:lnB>
                    <a:noFill/>
                  </a:tcPr>
                </a:tc>
                <a:tc>
                  <a:txBody>
                    <a:bodyPr/>
                    <a:lstStyle/>
                    <a:p>
                      <a:r>
                        <a:rPr lang="en-GB" sz="2800" cap="none" spc="0" dirty="0">
                          <a:solidFill>
                            <a:schemeClr val="tx1"/>
                          </a:solidFill>
                        </a:rPr>
                        <a:t>44</a:t>
                      </a:r>
                    </a:p>
                  </a:txBody>
                  <a:tcPr marL="180280" marR="180280" marT="126196" marB="126196">
                    <a:lnL w="12700" cmpd="sng">
                      <a:noFill/>
                      <a:prstDash val="solid"/>
                    </a:lnL>
                    <a:lnR w="28575" cap="flat" cmpd="sng" algn="ctr">
                      <a:noFill/>
                      <a:prstDash val="solid"/>
                    </a:lnR>
                    <a:lnT w="12700" cmpd="sng">
                      <a:noFill/>
                      <a:prstDash val="solid"/>
                    </a:lnT>
                    <a:lnB w="28575" cap="flat" cmpd="sng" algn="ctr">
                      <a:noFill/>
                      <a:prstDash val="solid"/>
                    </a:lnB>
                    <a:noFill/>
                  </a:tcPr>
                </a:tc>
                <a:extLst>
                  <a:ext uri="{0D108BD9-81ED-4DB2-BD59-A6C34878D82A}">
                    <a16:rowId xmlns:a16="http://schemas.microsoft.com/office/drawing/2014/main" val="2320798479"/>
                  </a:ext>
                </a:extLst>
              </a:tr>
            </a:tbl>
          </a:graphicData>
        </a:graphic>
      </p:graphicFrame>
    </p:spTree>
    <p:extLst>
      <p:ext uri="{BB962C8B-B14F-4D97-AF65-F5344CB8AC3E}">
        <p14:creationId xmlns:p14="http://schemas.microsoft.com/office/powerpoint/2010/main" val="28640396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5" name="Freeform: Shape 14">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C2E1F51-D529-499F-8B3F-1CCD8BB336D5}"/>
              </a:ext>
            </a:extLst>
          </p:cNvPr>
          <p:cNvSpPr>
            <a:spLocks noGrp="1"/>
          </p:cNvSpPr>
          <p:nvPr>
            <p:ph type="title"/>
          </p:nvPr>
        </p:nvSpPr>
        <p:spPr>
          <a:xfrm>
            <a:off x="686834" y="1153572"/>
            <a:ext cx="3200400" cy="4461163"/>
          </a:xfrm>
        </p:spPr>
        <p:txBody>
          <a:bodyPr vert="horz" lIns="91440" tIns="45720" rIns="91440" bIns="45720" rtlCol="0" anchor="ctr">
            <a:normAutofit/>
          </a:bodyPr>
          <a:lstStyle/>
          <a:p>
            <a:pPr defTabSz="914400"/>
            <a:r>
              <a:rPr lang="en-US" kern="1200" dirty="0">
                <a:solidFill>
                  <a:srgbClr val="FFFFFF"/>
                </a:solidFill>
                <a:latin typeface="+mj-lt"/>
                <a:ea typeface="+mj-ea"/>
                <a:cs typeface="+mj-cs"/>
              </a:rPr>
              <a:t>Our reflections on the </a:t>
            </a:r>
            <a:r>
              <a:rPr lang="en-US" dirty="0">
                <a:solidFill>
                  <a:srgbClr val="FFFFFF"/>
                </a:solidFill>
                <a:latin typeface="+mj-lt"/>
                <a:ea typeface="+mj-ea"/>
                <a:cs typeface="+mj-cs"/>
              </a:rPr>
              <a:t>18/</a:t>
            </a:r>
            <a:r>
              <a:rPr lang="en-US" kern="1200" dirty="0">
                <a:solidFill>
                  <a:srgbClr val="FFFFFF"/>
                </a:solidFill>
                <a:latin typeface="+mj-lt"/>
                <a:ea typeface="+mj-ea"/>
                <a:cs typeface="+mj-cs"/>
              </a:rPr>
              <a:t>19 scores</a:t>
            </a:r>
          </a:p>
        </p:txBody>
      </p:sp>
      <p:sp>
        <p:nvSpPr>
          <p:cNvPr id="17" name="Arc 16">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3A45841E-AC65-455A-AB87-23D08D3AFA88}"/>
              </a:ext>
            </a:extLst>
          </p:cNvPr>
          <p:cNvSpPr txBox="1"/>
          <p:nvPr/>
        </p:nvSpPr>
        <p:spPr>
          <a:xfrm>
            <a:off x="4447308" y="591344"/>
            <a:ext cx="6906491" cy="5585619"/>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We had three main observations from the 2019 CACoP survey:</a:t>
            </a:r>
          </a:p>
          <a:p>
            <a:pPr marL="17145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a:p>
            <a:pPr marL="971550" marR="0" lvl="1"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Reduced industry resource </a:t>
            </a: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 the survey saw a decrease of resource across industry which in turn meant that Code Administrators would need to provide better communications and a tailored service.</a:t>
            </a:r>
          </a:p>
          <a:p>
            <a:pPr marL="971550" marR="0" lvl="1"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ESO Code Governance seen to not be acting independently </a:t>
            </a: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 the data didn’t tell us if this was seen as a conflict of interest between ESO &amp; NGET or conflicts within the role of ESO. We felt for either of those, transparency was key in helping industry to see why &amp; how decisions would be made.</a:t>
            </a:r>
          </a:p>
          <a:p>
            <a:pPr marL="971550" marR="0" lvl="1"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srgbClr val="000000"/>
                </a:solidFill>
                <a:effectLst/>
                <a:uLnTx/>
                <a:uFillTx/>
                <a:latin typeface="Calibri" panose="020F0502020204030204"/>
                <a:ea typeface="+mn-ea"/>
                <a:cs typeface="+mn-cs"/>
              </a:rPr>
              <a:t>Website improvements </a:t>
            </a:r>
            <a:r>
              <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rPr>
              <a:t>– feedback told us our web pages were out of date or information was difficult to find. We pledged to make changes to improve our stakeholders’ experience</a:t>
            </a: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4666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Down Arrow 7">
            <a:extLst>
              <a:ext uri="{FF2B5EF4-FFF2-40B4-BE49-F238E27FC236}">
                <a16:creationId xmlns:a16="http://schemas.microsoft.com/office/drawing/2014/main" id="{73DE2CFE-42F2-48F0-8706-5264E012B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288521" y="381403"/>
            <a:ext cx="2200313" cy="3342508"/>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C2E1F51-D529-499F-8B3F-1CCD8BB336D5}"/>
              </a:ext>
            </a:extLst>
          </p:cNvPr>
          <p:cNvSpPr>
            <a:spLocks noGrp="1"/>
          </p:cNvSpPr>
          <p:nvPr>
            <p:ph type="title"/>
          </p:nvPr>
        </p:nvSpPr>
        <p:spPr>
          <a:xfrm>
            <a:off x="966952" y="1204108"/>
            <a:ext cx="2669406" cy="1781175"/>
          </a:xfrm>
        </p:spPr>
        <p:txBody>
          <a:bodyPr vert="horz" lIns="91440" tIns="45720" rIns="91440" bIns="45720" rtlCol="0" anchor="ctr">
            <a:normAutofit/>
          </a:bodyPr>
          <a:lstStyle/>
          <a:p>
            <a:pPr defTabSz="914400"/>
            <a:r>
              <a:rPr lang="en-US" sz="3200" kern="1200" dirty="0">
                <a:solidFill>
                  <a:srgbClr val="FFFFFF"/>
                </a:solidFill>
                <a:latin typeface="+mj-lt"/>
                <a:ea typeface="+mj-ea"/>
                <a:cs typeface="+mj-cs"/>
              </a:rPr>
              <a:t>You said, we did….</a:t>
            </a:r>
          </a:p>
        </p:txBody>
      </p:sp>
      <p:sp>
        <p:nvSpPr>
          <p:cNvPr id="8" name="TextBox 7">
            <a:extLst>
              <a:ext uri="{FF2B5EF4-FFF2-40B4-BE49-F238E27FC236}">
                <a16:creationId xmlns:a16="http://schemas.microsoft.com/office/drawing/2014/main" id="{3A45841E-AC65-455A-AB87-23D08D3AFA88}"/>
              </a:ext>
            </a:extLst>
          </p:cNvPr>
          <p:cNvSpPr txBox="1"/>
          <p:nvPr/>
        </p:nvSpPr>
        <p:spPr>
          <a:xfrm>
            <a:off x="717423" y="3355130"/>
            <a:ext cx="3342509" cy="2427333"/>
          </a:xfrm>
          <a:prstGeom prst="rect">
            <a:avLst/>
          </a:prstGeom>
        </p:spPr>
        <p:txBody>
          <a:bodyPr vert="horz" lIns="91440" tIns="45720" rIns="91440" bIns="45720" rtlCol="0">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a:ea typeface="+mn-ea"/>
                <a:cs typeface="+mn-cs"/>
              </a:rPr>
              <a:t>The Code Admin team put together a list of improvements that it pledged to make directly from feedback received. Some key examples are here:</a:t>
            </a:r>
          </a:p>
        </p:txBody>
      </p:sp>
      <p:graphicFrame>
        <p:nvGraphicFramePr>
          <p:cNvPr id="2" name="Table 1">
            <a:extLst>
              <a:ext uri="{FF2B5EF4-FFF2-40B4-BE49-F238E27FC236}">
                <a16:creationId xmlns:a16="http://schemas.microsoft.com/office/drawing/2014/main" id="{41D6C022-A441-4703-853E-AFD94A39A8BD}"/>
              </a:ext>
            </a:extLst>
          </p:cNvPr>
          <p:cNvGraphicFramePr>
            <a:graphicFrameLocks noGrp="1"/>
          </p:cNvGraphicFramePr>
          <p:nvPr>
            <p:extLst>
              <p:ext uri="{D42A27DB-BD31-4B8C-83A1-F6EECF244321}">
                <p14:modId xmlns:p14="http://schemas.microsoft.com/office/powerpoint/2010/main" val="2399029774"/>
              </p:ext>
            </p:extLst>
          </p:nvPr>
        </p:nvGraphicFramePr>
        <p:xfrm>
          <a:off x="4309461" y="690334"/>
          <a:ext cx="7256364" cy="4955440"/>
        </p:xfrm>
        <a:graphic>
          <a:graphicData uri="http://schemas.openxmlformats.org/drawingml/2006/table">
            <a:tbl>
              <a:tblPr firstRow="1" bandRow="1">
                <a:noFill/>
                <a:tableStyleId>{5C22544A-7EE6-4342-B048-85BDC9FD1C3A}</a:tableStyleId>
              </a:tblPr>
              <a:tblGrid>
                <a:gridCol w="3118202">
                  <a:extLst>
                    <a:ext uri="{9D8B030D-6E8A-4147-A177-3AD203B41FA5}">
                      <a16:colId xmlns:a16="http://schemas.microsoft.com/office/drawing/2014/main" val="2273801246"/>
                    </a:ext>
                  </a:extLst>
                </a:gridCol>
                <a:gridCol w="4138162">
                  <a:extLst>
                    <a:ext uri="{9D8B030D-6E8A-4147-A177-3AD203B41FA5}">
                      <a16:colId xmlns:a16="http://schemas.microsoft.com/office/drawing/2014/main" val="4130281906"/>
                    </a:ext>
                  </a:extLst>
                </a:gridCol>
              </a:tblGrid>
              <a:tr h="374260">
                <a:tc>
                  <a:txBody>
                    <a:bodyPr/>
                    <a:lstStyle/>
                    <a:p>
                      <a:r>
                        <a:rPr lang="en-GB" sz="1400" b="1" dirty="0">
                          <a:ln>
                            <a:noFill/>
                          </a:ln>
                          <a:solidFill>
                            <a:schemeClr val="tx1">
                              <a:lumMod val="75000"/>
                              <a:lumOff val="25000"/>
                            </a:schemeClr>
                          </a:solidFill>
                        </a:rPr>
                        <a:t>Stakeholders told us:</a:t>
                      </a:r>
                    </a:p>
                  </a:txBody>
                  <a:tcPr marL="142045" marR="71022" marT="71022" marB="71022">
                    <a:lnL w="12700" cmpd="sng">
                      <a:noFill/>
                      <a:prstDash val="solid"/>
                    </a:lnL>
                    <a:lnR w="12700" cmpd="sng">
                      <a:noFill/>
                      <a:prstDash val="solid"/>
                    </a:lnR>
                    <a:lnT w="12700" cmpd="sng">
                      <a:noFill/>
                      <a:prstDash val="solid"/>
                    </a:lnT>
                    <a:lnB w="9525" cap="flat" cmpd="sng" algn="ctr">
                      <a:solidFill>
                        <a:srgbClr val="D8DCDC"/>
                      </a:solidFill>
                      <a:prstDash val="solid"/>
                    </a:lnB>
                    <a:noFill/>
                  </a:tcPr>
                </a:tc>
                <a:tc>
                  <a:txBody>
                    <a:bodyPr/>
                    <a:lstStyle/>
                    <a:p>
                      <a:r>
                        <a:rPr lang="en-GB" sz="1400" b="1" dirty="0">
                          <a:ln>
                            <a:noFill/>
                          </a:ln>
                          <a:solidFill>
                            <a:schemeClr val="tx1">
                              <a:lumMod val="75000"/>
                              <a:lumOff val="25000"/>
                            </a:schemeClr>
                          </a:solidFill>
                        </a:rPr>
                        <a:t>We responded by:</a:t>
                      </a:r>
                    </a:p>
                  </a:txBody>
                  <a:tcPr marL="142045" marR="71022" marT="71022" marB="71022">
                    <a:lnL w="12700" cmpd="sng">
                      <a:noFill/>
                      <a:prstDash val="solid"/>
                    </a:lnL>
                    <a:lnR w="12700" cmpd="sng">
                      <a:noFill/>
                      <a:prstDash val="solid"/>
                    </a:lnR>
                    <a:lnT w="12700" cmpd="sng">
                      <a:noFill/>
                      <a:prstDash val="solid"/>
                    </a:lnT>
                    <a:lnB w="9525" cap="flat" cmpd="sng" algn="ctr">
                      <a:solidFill>
                        <a:srgbClr val="D8DCDC"/>
                      </a:solidFill>
                      <a:prstDash val="solid"/>
                    </a:lnB>
                    <a:noFill/>
                  </a:tcPr>
                </a:tc>
                <a:extLst>
                  <a:ext uri="{0D108BD9-81ED-4DB2-BD59-A6C34878D82A}">
                    <a16:rowId xmlns:a16="http://schemas.microsoft.com/office/drawing/2014/main" val="1596015381"/>
                  </a:ext>
                </a:extLst>
              </a:tr>
              <a:tr h="565210">
                <a:tc>
                  <a:txBody>
                    <a:bodyPr/>
                    <a:lstStyle/>
                    <a:p>
                      <a:r>
                        <a:rPr lang="en-GB" sz="1400" b="1" dirty="0">
                          <a:ln>
                            <a:noFill/>
                          </a:ln>
                          <a:solidFill>
                            <a:schemeClr val="tx1">
                              <a:lumMod val="75000"/>
                              <a:lumOff val="25000"/>
                            </a:schemeClr>
                          </a:solidFill>
                        </a:rPr>
                        <a:t>Website needed major improvement</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tc>
                  <a:txBody>
                    <a:bodyPr/>
                    <a:lstStyle/>
                    <a:p>
                      <a:r>
                        <a:rPr lang="en-GB" sz="1400" dirty="0">
                          <a:ln>
                            <a:noFill/>
                          </a:ln>
                          <a:solidFill>
                            <a:schemeClr val="tx1">
                              <a:lumMod val="75000"/>
                              <a:lumOff val="25000"/>
                            </a:schemeClr>
                          </a:solidFill>
                        </a:rPr>
                        <a:t>Engaging with an external agency and our comms team to overhaul all code admin web pages.</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extLst>
                  <a:ext uri="{0D108BD9-81ED-4DB2-BD59-A6C34878D82A}">
                    <a16:rowId xmlns:a16="http://schemas.microsoft.com/office/drawing/2014/main" val="1336294078"/>
                  </a:ext>
                </a:extLst>
              </a:tr>
              <a:tr h="947108">
                <a:tc>
                  <a:txBody>
                    <a:bodyPr/>
                    <a:lstStyle/>
                    <a:p>
                      <a:r>
                        <a:rPr lang="en-GB" sz="1400" b="1" dirty="0">
                          <a:ln>
                            <a:noFill/>
                          </a:ln>
                          <a:solidFill>
                            <a:schemeClr val="tx1">
                              <a:lumMod val="75000"/>
                              <a:lumOff val="25000"/>
                            </a:schemeClr>
                          </a:solidFill>
                        </a:rPr>
                        <a:t>Our documents such as reports or proposal forms were repetitive, lengthy and hard to navigate</a:t>
                      </a:r>
                    </a:p>
                  </a:txBody>
                  <a:tcPr marL="142045" marR="71022" marT="71022" marB="71022">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noFill/>
                  </a:tcPr>
                </a:tc>
                <a:tc>
                  <a:txBody>
                    <a:bodyPr/>
                    <a:lstStyle/>
                    <a:p>
                      <a:r>
                        <a:rPr lang="en-GB" sz="1400" dirty="0">
                          <a:ln>
                            <a:noFill/>
                          </a:ln>
                          <a:solidFill>
                            <a:schemeClr val="tx1">
                              <a:lumMod val="75000"/>
                              <a:lumOff val="25000"/>
                            </a:schemeClr>
                          </a:solidFill>
                        </a:rPr>
                        <a:t>Redesigning all documents by engaging with stakeholders in a consultative approach. The team did Plain </a:t>
                      </a:r>
                      <a:r>
                        <a:rPr lang="en-GB" sz="1600" dirty="0">
                          <a:ln>
                            <a:noFill/>
                          </a:ln>
                          <a:solidFill>
                            <a:schemeClr val="tx1">
                              <a:lumMod val="75000"/>
                              <a:lumOff val="25000"/>
                            </a:schemeClr>
                          </a:solidFill>
                        </a:rPr>
                        <a:t>English</a:t>
                      </a:r>
                      <a:r>
                        <a:rPr lang="en-GB" sz="1400" dirty="0">
                          <a:ln>
                            <a:noFill/>
                          </a:ln>
                          <a:solidFill>
                            <a:schemeClr val="tx1">
                              <a:lumMod val="75000"/>
                              <a:lumOff val="25000"/>
                            </a:schemeClr>
                          </a:solidFill>
                        </a:rPr>
                        <a:t> training and a course to help improve the style of writing in the reports.</a:t>
                      </a:r>
                    </a:p>
                  </a:txBody>
                  <a:tcPr marL="142045" marR="71022" marT="71022" marB="71022">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solidFill>
                      <a:schemeClr val="bg1"/>
                    </a:solidFill>
                  </a:tcPr>
                </a:tc>
                <a:extLst>
                  <a:ext uri="{0D108BD9-81ED-4DB2-BD59-A6C34878D82A}">
                    <a16:rowId xmlns:a16="http://schemas.microsoft.com/office/drawing/2014/main" val="4294123175"/>
                  </a:ext>
                </a:extLst>
              </a:tr>
              <a:tr h="756159">
                <a:tc>
                  <a:txBody>
                    <a:bodyPr/>
                    <a:lstStyle/>
                    <a:p>
                      <a:r>
                        <a:rPr lang="en-GB" sz="1400" b="1" dirty="0">
                          <a:ln>
                            <a:noFill/>
                          </a:ln>
                          <a:solidFill>
                            <a:schemeClr val="tx1">
                              <a:lumMod val="75000"/>
                              <a:lumOff val="25000"/>
                            </a:schemeClr>
                          </a:solidFill>
                        </a:rPr>
                        <a:t>We could do more in our role as Critical Friend</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tc>
                  <a:txBody>
                    <a:bodyPr/>
                    <a:lstStyle/>
                    <a:p>
                      <a:r>
                        <a:rPr lang="en-GB" sz="1400" dirty="0">
                          <a:ln>
                            <a:noFill/>
                          </a:ln>
                          <a:solidFill>
                            <a:schemeClr val="tx1">
                              <a:lumMod val="75000"/>
                              <a:lumOff val="25000"/>
                            </a:schemeClr>
                          </a:solidFill>
                        </a:rPr>
                        <a:t>We have a robust process in place now to ensure we fulfil this role, supported by our updated and improved documents and training.</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extLst>
                  <a:ext uri="{0D108BD9-81ED-4DB2-BD59-A6C34878D82A}">
                    <a16:rowId xmlns:a16="http://schemas.microsoft.com/office/drawing/2014/main" val="1287171344"/>
                  </a:ext>
                </a:extLst>
              </a:tr>
              <a:tr h="1138057">
                <a:tc>
                  <a:txBody>
                    <a:bodyPr/>
                    <a:lstStyle/>
                    <a:p>
                      <a:r>
                        <a:rPr lang="en-GB" sz="1400" b="1" dirty="0">
                          <a:ln>
                            <a:noFill/>
                          </a:ln>
                          <a:solidFill>
                            <a:schemeClr val="tx1">
                              <a:lumMod val="75000"/>
                              <a:lumOff val="25000"/>
                            </a:schemeClr>
                          </a:solidFill>
                        </a:rPr>
                        <a:t>Information for industry as a whole could be better</a:t>
                      </a:r>
                    </a:p>
                  </a:txBody>
                  <a:tcPr marL="142045" marR="71022" marT="71022" marB="71022">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noFill/>
                  </a:tcPr>
                </a:tc>
                <a:tc>
                  <a:txBody>
                    <a:bodyPr/>
                    <a:lstStyle/>
                    <a:p>
                      <a:r>
                        <a:rPr lang="en-GB" sz="1400" dirty="0">
                          <a:ln>
                            <a:noFill/>
                          </a:ln>
                          <a:solidFill>
                            <a:schemeClr val="tx1">
                              <a:lumMod val="75000"/>
                              <a:lumOff val="25000"/>
                            </a:schemeClr>
                          </a:solidFill>
                        </a:rPr>
                        <a:t>We realised that along with increased numbers of modifications, more new entrants to industry had been engaging with us. We revamped all of our information that might be helpful to new parties wishing to get involved with code change.</a:t>
                      </a:r>
                    </a:p>
                  </a:txBody>
                  <a:tcPr marL="142045" marR="71022" marT="71022" marB="71022">
                    <a:lnL w="9525" cap="flat" cmpd="sng" algn="ctr">
                      <a:solidFill>
                        <a:srgbClr val="D8DEDC"/>
                      </a:solidFill>
                      <a:prstDash val="solid"/>
                    </a:lnL>
                    <a:lnR w="9525" cap="flat" cmpd="sng" algn="ctr">
                      <a:solidFill>
                        <a:srgbClr val="D8DEDC"/>
                      </a:solidFill>
                      <a:prstDash val="solid"/>
                    </a:lnR>
                    <a:lnT w="9525" cap="flat" cmpd="sng" algn="ctr">
                      <a:solidFill>
                        <a:srgbClr val="D8DCDC"/>
                      </a:solidFill>
                      <a:prstDash val="solid"/>
                    </a:lnT>
                    <a:lnB w="9525" cap="flat" cmpd="sng" algn="ctr">
                      <a:solidFill>
                        <a:srgbClr val="D8DCDC"/>
                      </a:solidFill>
                      <a:prstDash val="solid"/>
                    </a:lnB>
                    <a:noFill/>
                  </a:tcPr>
                </a:tc>
                <a:extLst>
                  <a:ext uri="{0D108BD9-81ED-4DB2-BD59-A6C34878D82A}">
                    <a16:rowId xmlns:a16="http://schemas.microsoft.com/office/drawing/2014/main" val="1179173802"/>
                  </a:ext>
                </a:extLst>
              </a:tr>
              <a:tr h="947108">
                <a:tc>
                  <a:txBody>
                    <a:bodyPr/>
                    <a:lstStyle/>
                    <a:p>
                      <a:r>
                        <a:rPr lang="en-GB" sz="1400" b="1" dirty="0">
                          <a:ln>
                            <a:noFill/>
                          </a:ln>
                          <a:solidFill>
                            <a:schemeClr val="tx1">
                              <a:lumMod val="75000"/>
                              <a:lumOff val="25000"/>
                            </a:schemeClr>
                          </a:solidFill>
                        </a:rPr>
                        <a:t>Communications could be better</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tc>
                  <a:txBody>
                    <a:bodyPr/>
                    <a:lstStyle/>
                    <a:p>
                      <a:r>
                        <a:rPr lang="en-GB" sz="1400" dirty="0">
                          <a:ln>
                            <a:noFill/>
                          </a:ln>
                          <a:solidFill>
                            <a:schemeClr val="tx1">
                              <a:lumMod val="75000"/>
                              <a:lumOff val="25000"/>
                            </a:schemeClr>
                          </a:solidFill>
                        </a:rPr>
                        <a:t>We have overhauled our comms to industry so it is now consistent in its appearance and style. We ensure that all important updates are communicated in this way regularly to our distribution list.</a:t>
                      </a:r>
                    </a:p>
                  </a:txBody>
                  <a:tcPr marL="142045" marR="71022" marT="71022" marB="71022">
                    <a:lnL w="9525" cap="flat" cmpd="sng" algn="ctr">
                      <a:solidFill>
                        <a:srgbClr val="D8DCDC"/>
                      </a:solidFill>
                      <a:prstDash val="solid"/>
                    </a:lnL>
                    <a:lnR w="9525" cap="flat" cmpd="sng" algn="ctr">
                      <a:solidFill>
                        <a:srgbClr val="D8DCDC"/>
                      </a:solidFill>
                      <a:prstDash val="solid"/>
                    </a:lnR>
                    <a:lnT w="9525" cap="flat" cmpd="sng" algn="ctr">
                      <a:solidFill>
                        <a:srgbClr val="D8DCDC"/>
                      </a:solidFill>
                      <a:prstDash val="solid"/>
                    </a:lnT>
                    <a:lnB w="9525" cap="flat" cmpd="sng" algn="ctr">
                      <a:solidFill>
                        <a:srgbClr val="D8DCDC"/>
                      </a:solidFill>
                      <a:prstDash val="solid"/>
                    </a:lnB>
                    <a:solidFill>
                      <a:srgbClr val="D8DEDC">
                        <a:alpha val="20000"/>
                      </a:srgbClr>
                    </a:solidFill>
                  </a:tcPr>
                </a:tc>
                <a:extLst>
                  <a:ext uri="{0D108BD9-81ED-4DB2-BD59-A6C34878D82A}">
                    <a16:rowId xmlns:a16="http://schemas.microsoft.com/office/drawing/2014/main" val="2726741715"/>
                  </a:ext>
                </a:extLst>
              </a:tr>
            </a:tbl>
          </a:graphicData>
        </a:graphic>
      </p:graphicFrame>
    </p:spTree>
    <p:extLst>
      <p:ext uri="{BB962C8B-B14F-4D97-AF65-F5344CB8AC3E}">
        <p14:creationId xmlns:p14="http://schemas.microsoft.com/office/powerpoint/2010/main" val="3211487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1">
            <a:extLst>
              <a:ext uri="{FF2B5EF4-FFF2-40B4-BE49-F238E27FC236}">
                <a16:creationId xmlns:a16="http://schemas.microsoft.com/office/drawing/2014/main" id="{45DDB010-78A5-4146-8B78-69A1B9B68416}"/>
              </a:ext>
            </a:extLst>
          </p:cNvPr>
          <p:cNvSpPr txBox="1">
            <a:spLocks/>
          </p:cNvSpPr>
          <p:nvPr/>
        </p:nvSpPr>
        <p:spPr>
          <a:xfrm>
            <a:off x="414990" y="523303"/>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t>Chair’s Update </a:t>
            </a:r>
          </a:p>
        </p:txBody>
      </p:sp>
      <p:sp>
        <p:nvSpPr>
          <p:cNvPr id="6" name="TextBox 5">
            <a:extLst>
              <a:ext uri="{FF2B5EF4-FFF2-40B4-BE49-F238E27FC236}">
                <a16:creationId xmlns:a16="http://schemas.microsoft.com/office/drawing/2014/main" id="{EF06A842-06AD-4DF9-9726-43736BBE6CE3}"/>
              </a:ext>
            </a:extLst>
          </p:cNvPr>
          <p:cNvSpPr txBox="1"/>
          <p:nvPr/>
        </p:nvSpPr>
        <p:spPr>
          <a:xfrm>
            <a:off x="414990" y="1993114"/>
            <a:ext cx="6077250" cy="1877437"/>
          </a:xfrm>
          <a:prstGeom prst="rect">
            <a:avLst/>
          </a:prstGeom>
        </p:spPr>
        <p:txBody>
          <a:bodyPr wrap="square" rtlCol="0">
            <a:spAutoFit/>
          </a:bodyPr>
          <a:lstStyle/>
          <a:p>
            <a:r>
              <a:rPr lang="en-GB" sz="2800" b="1" dirty="0">
                <a:solidFill>
                  <a:srgbClr val="454545"/>
                </a:solidFill>
                <a:latin typeface="Arial" panose="020B0604020202020204" pitchFamily="34" charset="0"/>
                <a:ea typeface="Arial" panose="020B0604020202020204" pitchFamily="34" charset="0"/>
                <a:cs typeface="Times New Roman" panose="02020603050405020304" pitchFamily="18" charset="0"/>
              </a:rPr>
              <a:t>An update from the Chair about ongoing relevant work, discussions etc</a:t>
            </a:r>
            <a:r>
              <a:rPr lang="en-GB" sz="2800" i="1" dirty="0">
                <a:solidFill>
                  <a:srgbClr val="454545"/>
                </a:solidFill>
                <a:latin typeface="Arial" panose="020B0604020202020204" pitchFamily="34" charset="0"/>
                <a:ea typeface="Arial" panose="020B0604020202020204" pitchFamily="34" charset="0"/>
                <a:cs typeface="Times New Roman" panose="02020603050405020304" pitchFamily="18" charset="0"/>
              </a:rPr>
              <a:t>.</a:t>
            </a:r>
            <a:endParaRPr lang="en-GB" sz="2800" dirty="0"/>
          </a:p>
          <a:p>
            <a:pPr algn="l"/>
            <a:endParaRPr lang="en-GB" sz="3200" dirty="0">
              <a:solidFill>
                <a:srgbClr val="FFBF22"/>
              </a:solidFill>
              <a:latin typeface="Helvetica Neue LT Std 65 Medium" panose="020B0604020202020204" pitchFamily="34" charset="0"/>
            </a:endParaRPr>
          </a:p>
        </p:txBody>
      </p:sp>
    </p:spTree>
    <p:extLst>
      <p:ext uri="{BB962C8B-B14F-4D97-AF65-F5344CB8AC3E}">
        <p14:creationId xmlns:p14="http://schemas.microsoft.com/office/powerpoint/2010/main" val="33590155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53B021B3-DE93-4AB7-8A18-CF5F1CED88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AC2E1F51-D529-499F-8B3F-1CCD8BB336D5}"/>
              </a:ext>
            </a:extLst>
          </p:cNvPr>
          <p:cNvSpPr>
            <a:spLocks noGrp="1"/>
          </p:cNvSpPr>
          <p:nvPr>
            <p:ph type="title"/>
          </p:nvPr>
        </p:nvSpPr>
        <p:spPr>
          <a:xfrm>
            <a:off x="841248" y="256032"/>
            <a:ext cx="10506456" cy="1014984"/>
          </a:xfrm>
        </p:spPr>
        <p:txBody>
          <a:bodyPr vert="horz" lIns="91440" tIns="45720" rIns="91440" bIns="45720" rtlCol="0" anchor="b">
            <a:normAutofit/>
          </a:bodyPr>
          <a:lstStyle/>
          <a:p>
            <a:pPr defTabSz="914400"/>
            <a:r>
              <a:rPr lang="en-US" kern="1200" dirty="0">
                <a:solidFill>
                  <a:schemeClr val="tx1"/>
                </a:solidFill>
                <a:latin typeface="+mj-lt"/>
                <a:ea typeface="+mj-ea"/>
                <a:cs typeface="+mj-cs"/>
              </a:rPr>
              <a:t>What’s next?</a:t>
            </a:r>
          </a:p>
        </p:txBody>
      </p:sp>
      <p:sp>
        <p:nvSpPr>
          <p:cNvPr id="16" name="Rectangle 15">
            <a:extLst>
              <a:ext uri="{FF2B5EF4-FFF2-40B4-BE49-F238E27FC236}">
                <a16:creationId xmlns:a16="http://schemas.microsoft.com/office/drawing/2014/main" id="{52D502E5-F6B4-4D58-B4AE-FC466FF15E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5953" y="1634502"/>
            <a:ext cx="10451592"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9DECDBF4-02B6-4BB4-B65B-B8107AD6A9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41248" y="1538176"/>
            <a:ext cx="1873457" cy="1098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aphicFrame>
        <p:nvGraphicFramePr>
          <p:cNvPr id="10" name="TextBox 7">
            <a:extLst>
              <a:ext uri="{FF2B5EF4-FFF2-40B4-BE49-F238E27FC236}">
                <a16:creationId xmlns:a16="http://schemas.microsoft.com/office/drawing/2014/main" id="{2D6230EB-EE56-44E5-BAA9-27A925B72C7F}"/>
              </a:ext>
            </a:extLst>
          </p:cNvPr>
          <p:cNvGraphicFramePr/>
          <p:nvPr>
            <p:extLst>
              <p:ext uri="{D42A27DB-BD31-4B8C-83A1-F6EECF244321}">
                <p14:modId xmlns:p14="http://schemas.microsoft.com/office/powerpoint/2010/main" val="3118511739"/>
              </p:ext>
            </p:extLst>
          </p:nvPr>
        </p:nvGraphicFramePr>
        <p:xfrm>
          <a:off x="838200" y="1926266"/>
          <a:ext cx="10515600" cy="43575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5695978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1C9B35-441F-42D0-A363-F86393326A96}"/>
              </a:ext>
            </a:extLst>
          </p:cNvPr>
          <p:cNvSpPr>
            <a:spLocks noGrp="1"/>
          </p:cNvSpPr>
          <p:nvPr>
            <p:ph type="body" sz="quarter" idx="10"/>
          </p:nvPr>
        </p:nvSpPr>
        <p:spPr>
          <a:xfrm>
            <a:off x="1697036" y="3321198"/>
            <a:ext cx="3647123" cy="1404620"/>
          </a:xfrm>
          <a:solidFill>
            <a:schemeClr val="bg1"/>
          </a:solidFill>
        </p:spPr>
        <p:txBody>
          <a:bodyPr/>
          <a:lstStyle/>
          <a:p>
            <a:r>
              <a:rPr lang="en-GB" sz="2400" b="1" dirty="0">
                <a:solidFill>
                  <a:schemeClr val="tx1"/>
                </a:solidFill>
              </a:rPr>
              <a:t>Jennie Groome</a:t>
            </a:r>
          </a:p>
        </p:txBody>
      </p:sp>
      <p:sp>
        <p:nvSpPr>
          <p:cNvPr id="3" name="Text Placeholder 2">
            <a:extLst>
              <a:ext uri="{FF2B5EF4-FFF2-40B4-BE49-F238E27FC236}">
                <a16:creationId xmlns:a16="http://schemas.microsoft.com/office/drawing/2014/main" id="{66214341-5D3F-4248-A7B0-9DD4C25E7362}"/>
              </a:ext>
            </a:extLst>
          </p:cNvPr>
          <p:cNvSpPr>
            <a:spLocks noGrp="1"/>
          </p:cNvSpPr>
          <p:nvPr>
            <p:ph type="body" sz="quarter" idx="11"/>
          </p:nvPr>
        </p:nvSpPr>
        <p:spPr>
          <a:xfrm>
            <a:off x="1697036" y="1921326"/>
            <a:ext cx="7079318" cy="1227137"/>
          </a:xfrm>
        </p:spPr>
        <p:txBody>
          <a:bodyPr/>
          <a:lstStyle/>
          <a:p>
            <a:r>
              <a:rPr lang="en-GB" sz="4000" b="1" dirty="0"/>
              <a:t>Consumer Benefit</a:t>
            </a:r>
            <a:r>
              <a:rPr lang="en-US" sz="4000" b="1" kern="0" dirty="0">
                <a:latin typeface="Arial" panose="020B0604020202020204"/>
              </a:rPr>
              <a:t> Analysis Guidance Update </a:t>
            </a:r>
            <a:endParaRPr lang="en-GB" sz="4000" b="1" dirty="0"/>
          </a:p>
        </p:txBody>
      </p:sp>
    </p:spTree>
    <p:extLst>
      <p:ext uri="{BB962C8B-B14F-4D97-AF65-F5344CB8AC3E}">
        <p14:creationId xmlns:p14="http://schemas.microsoft.com/office/powerpoint/2010/main" val="33570012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1F34FE3-B939-468C-95BF-E25B465C555F}"/>
              </a:ext>
            </a:extLst>
          </p:cNvPr>
          <p:cNvSpPr>
            <a:spLocks noGrp="1"/>
          </p:cNvSpPr>
          <p:nvPr>
            <p:ph type="title"/>
          </p:nvPr>
        </p:nvSpPr>
        <p:spPr>
          <a:xfrm>
            <a:off x="248761" y="566815"/>
            <a:ext cx="11694477" cy="637747"/>
          </a:xfrm>
        </p:spPr>
        <p:txBody>
          <a:bodyPr anchor="t">
            <a:normAutofit fontScale="90000"/>
          </a:bodyPr>
          <a:lstStyle/>
          <a:p>
            <a:r>
              <a:rPr lang="en-GB" sz="3700" b="1" dirty="0"/>
              <a:t>Updated Consumer Benefits Section in Proposal Forms</a:t>
            </a:r>
          </a:p>
        </p:txBody>
      </p:sp>
      <p:sp>
        <p:nvSpPr>
          <p:cNvPr id="5" name="TextBox 4">
            <a:extLst>
              <a:ext uri="{FF2B5EF4-FFF2-40B4-BE49-F238E27FC236}">
                <a16:creationId xmlns:a16="http://schemas.microsoft.com/office/drawing/2014/main" id="{972DDD8A-AC94-4930-8EDE-28CFDA70D475}"/>
              </a:ext>
            </a:extLst>
          </p:cNvPr>
          <p:cNvSpPr txBox="1"/>
          <p:nvPr/>
        </p:nvSpPr>
        <p:spPr>
          <a:xfrm>
            <a:off x="497522" y="1249945"/>
            <a:ext cx="10664849" cy="5262979"/>
          </a:xfrm>
          <a:prstGeom prst="rect">
            <a:avLst/>
          </a:prstGeom>
        </p:spPr>
        <p:txBody>
          <a:bodyPr wrap="square" rtlCol="0">
            <a:spAutoFit/>
          </a:bodyPr>
          <a:lstStyle/>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In August we presented our new Proposal forms to Panels and these were well received. We have since had good feedback from Proposers.</a:t>
            </a:r>
          </a:p>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At the time, we said we were looking to add a consumer benefits section in line with discussions at the Code Administrators Code of Practice (CACoP) forum.</a:t>
            </a:r>
          </a:p>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Since then, CACoP has put forward a recommendation for what the consumer benefits section could look like.</a:t>
            </a:r>
          </a:p>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We have incorporated the guidance that CACoP have recommended within the consumer benefits section of our forms.</a:t>
            </a:r>
          </a:p>
          <a:p>
            <a:pPr marL="571500" indent="-571500" algn="just">
              <a:buFont typeface="Arial" panose="020B0604020202020204" pitchFamily="34" charset="0"/>
              <a:buChar char="•"/>
            </a:pPr>
            <a:r>
              <a:rPr lang="en-US" sz="2400" dirty="0">
                <a:latin typeface="Arial" panose="020B0604020202020204" pitchFamily="34" charset="0"/>
                <a:cs typeface="Arial" panose="020B0604020202020204" pitchFamily="34" charset="0"/>
              </a:rPr>
              <a:t>Any feedback is appreciated.</a:t>
            </a:r>
          </a:p>
          <a:p>
            <a:pPr marL="571500" indent="-571500">
              <a:buFont typeface="Arial" panose="020B0604020202020204" pitchFamily="34" charset="0"/>
              <a:buChar char="•"/>
            </a:pPr>
            <a:endParaRPr lang="en-US" sz="2400" dirty="0"/>
          </a:p>
          <a:p>
            <a:pPr marL="571500" indent="-571500">
              <a:buFont typeface="Arial" panose="020B0604020202020204" pitchFamily="34" charset="0"/>
              <a:buChar char="•"/>
            </a:pPr>
            <a:endParaRPr lang="en-US" sz="2400" dirty="0"/>
          </a:p>
          <a:p>
            <a:pPr marL="571500" indent="-571500">
              <a:buFont typeface="Arial" panose="020B0604020202020204" pitchFamily="34" charset="0"/>
              <a:buChar char="•"/>
            </a:pPr>
            <a:endParaRPr lang="en-US" sz="2400" dirty="0"/>
          </a:p>
          <a:p>
            <a:pPr algn="l"/>
            <a:endParaRPr lang="en-GB" sz="2400" b="0" i="0" dirty="0">
              <a:solidFill>
                <a:schemeClr val="bg1"/>
              </a:solidFill>
              <a:latin typeface="Helvetica Neue Light" panose="02000403000000020004" pitchFamily="2" charset="0"/>
              <a:ea typeface="Helvetica Neue Light" panose="02000403000000020004" pitchFamily="2" charset="0"/>
            </a:endParaRPr>
          </a:p>
        </p:txBody>
      </p:sp>
    </p:spTree>
    <p:extLst>
      <p:ext uri="{BB962C8B-B14F-4D97-AF65-F5344CB8AC3E}">
        <p14:creationId xmlns:p14="http://schemas.microsoft.com/office/powerpoint/2010/main" val="303425647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88FD65-247D-4210-B048-12258ADD0D92}"/>
              </a:ext>
            </a:extLst>
          </p:cNvPr>
          <p:cNvSpPr>
            <a:spLocks noGrp="1"/>
          </p:cNvSpPr>
          <p:nvPr>
            <p:ph type="body" sz="quarter" idx="11"/>
          </p:nvPr>
        </p:nvSpPr>
        <p:spPr>
          <a:xfrm>
            <a:off x="1781443" y="1871462"/>
            <a:ext cx="7079318" cy="773569"/>
          </a:xfrm>
        </p:spPr>
        <p:txBody>
          <a:bodyPr/>
          <a:lstStyle/>
          <a:p>
            <a:r>
              <a:rPr lang="en-GB" b="1" dirty="0"/>
              <a:t>AOB</a:t>
            </a:r>
          </a:p>
        </p:txBody>
      </p:sp>
      <p:sp>
        <p:nvSpPr>
          <p:cNvPr id="2" name="Rectangle 1">
            <a:extLst>
              <a:ext uri="{FF2B5EF4-FFF2-40B4-BE49-F238E27FC236}">
                <a16:creationId xmlns:a16="http://schemas.microsoft.com/office/drawing/2014/main" id="{B3092A0B-1CB9-47C9-8A53-DE5D46254E81}"/>
              </a:ext>
            </a:extLst>
          </p:cNvPr>
          <p:cNvSpPr/>
          <p:nvPr/>
        </p:nvSpPr>
        <p:spPr>
          <a:xfrm>
            <a:off x="1652488" y="2933189"/>
            <a:ext cx="7385186" cy="2308324"/>
          </a:xfrm>
          <a:prstGeom prst="rect">
            <a:avLst/>
          </a:prstGeom>
          <a:solidFill>
            <a:schemeClr val="bg1"/>
          </a:solidFill>
        </p:spPr>
        <p:txBody>
          <a:bodyPr wrap="square">
            <a:spAutoFit/>
          </a:bodyPr>
          <a:lstStyle/>
          <a:p>
            <a:pPr marL="342900" indent="-342900">
              <a:buFont typeface="+mj-lt"/>
              <a:buAutoNum type="arabicPeriod"/>
            </a:pPr>
            <a:endParaRPr lang="en-GB" sz="2400" b="1" kern="0" dirty="0">
              <a:solidFill>
                <a:srgbClr val="454545"/>
              </a:solidFill>
              <a:latin typeface="Arial" panose="020B0604020202020204" pitchFamily="34" charset="0"/>
              <a:ea typeface="+mj-ea"/>
              <a:cs typeface="Arial" panose="020B0604020202020204" pitchFamily="34" charset="0"/>
            </a:endParaRPr>
          </a:p>
          <a:p>
            <a:pPr marL="342900" indent="-342900">
              <a:buFont typeface="+mj-lt"/>
              <a:buAutoNum type="arabicPeriod"/>
            </a:pPr>
            <a:r>
              <a:rPr lang="en-GB" sz="2400" b="1" kern="0" dirty="0">
                <a:latin typeface="Arial" panose="020B0604020202020204" pitchFamily="34" charset="0"/>
                <a:ea typeface="+mj-ea"/>
                <a:cs typeface="Arial" panose="020B0604020202020204" pitchFamily="34" charset="0"/>
              </a:rPr>
              <a:t>General discussion on impacts of coronavirus outbreak (ALL)</a:t>
            </a:r>
          </a:p>
          <a:p>
            <a:pPr marL="800100" lvl="1" indent="-342900">
              <a:buFont typeface="Arial" panose="020B0604020202020204" pitchFamily="34" charset="0"/>
              <a:buChar char="•"/>
            </a:pPr>
            <a:r>
              <a:rPr lang="en-GB" sz="2400" dirty="0">
                <a:latin typeface="Arial" panose="020B0604020202020204" pitchFamily="34" charset="0"/>
                <a:cs typeface="Arial" panose="020B0604020202020204" pitchFamily="34" charset="0"/>
              </a:rPr>
              <a:t>Teams vs Face to Face Meetings</a:t>
            </a:r>
          </a:p>
          <a:p>
            <a:pPr lvl="1"/>
            <a:endParaRPr lang="en-GB" sz="2400" b="1" kern="0" dirty="0">
              <a:highlight>
                <a:srgbClr val="FFFF00"/>
              </a:highlight>
              <a:latin typeface="Arial" panose="020B0604020202020204" pitchFamily="34" charset="0"/>
              <a:ea typeface="+mj-ea"/>
              <a:cs typeface="Arial" panose="020B0604020202020204" pitchFamily="34" charset="0"/>
            </a:endParaRPr>
          </a:p>
          <a:p>
            <a:endParaRPr lang="en-GB" sz="2400" b="1" dirty="0">
              <a:latin typeface="Helvetica Neue LT Std 45 Light" panose="020B0403020202020204" pitchFamily="34" charset="0"/>
            </a:endParaRPr>
          </a:p>
        </p:txBody>
      </p:sp>
    </p:spTree>
    <p:extLst>
      <p:ext uri="{BB962C8B-B14F-4D97-AF65-F5344CB8AC3E}">
        <p14:creationId xmlns:p14="http://schemas.microsoft.com/office/powerpoint/2010/main" val="35130887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vert="horz" lIns="121920" tIns="60960" rIns="121920" bIns="60960" rtlCol="0" anchor="ctr">
            <a:normAutofit fontScale="90000"/>
          </a:bodyPr>
          <a:lstStyle/>
          <a:p>
            <a:pPr algn="l" rtl="0">
              <a:lnSpc>
                <a:spcPct val="90000"/>
              </a:lnSpc>
              <a:spcBef>
                <a:spcPct val="0"/>
              </a:spcBef>
            </a:pPr>
            <a:r>
              <a:rPr lang="en-US" altLang="en-US" sz="5867" dirty="0">
                <a:solidFill>
                  <a:srgbClr val="FFFFFF"/>
                </a:solidFill>
              </a:rPr>
              <a:t>Next Panel Meeting </a:t>
            </a:r>
          </a:p>
        </p:txBody>
      </p:sp>
      <p:sp>
        <p:nvSpPr>
          <p:cNvPr id="2" name="Text Placeholder 1">
            <a:extLst>
              <a:ext uri="{FF2B5EF4-FFF2-40B4-BE49-F238E27FC236}">
                <a16:creationId xmlns:a16="http://schemas.microsoft.com/office/drawing/2014/main" id="{F3C3EE97-EC12-464C-9594-7509F390CCE4}"/>
              </a:ext>
            </a:extLst>
          </p:cNvPr>
          <p:cNvSpPr>
            <a:spLocks noGrp="1"/>
          </p:cNvSpPr>
          <p:nvPr>
            <p:ph type="body" sz="quarter" idx="10"/>
          </p:nvPr>
        </p:nvSpPr>
        <p:spPr>
          <a:xfrm>
            <a:off x="884825" y="1592449"/>
            <a:ext cx="3341736" cy="1506339"/>
          </a:xfrm>
        </p:spPr>
        <p:txBody>
          <a:bodyPr/>
          <a:lstStyle/>
          <a:p>
            <a:r>
              <a:rPr lang="en-US" altLang="en-US" sz="4400" b="1" dirty="0">
                <a:solidFill>
                  <a:schemeClr val="accent2"/>
                </a:solidFill>
              </a:rPr>
              <a:t>Next Panel Meeting </a:t>
            </a:r>
            <a:endParaRPr lang="en-GB" sz="4400" b="1" dirty="0">
              <a:solidFill>
                <a:schemeClr val="accent2"/>
              </a:solidFill>
            </a:endParaRPr>
          </a:p>
        </p:txBody>
      </p:sp>
      <p:sp>
        <p:nvSpPr>
          <p:cNvPr id="90188" name="TextBox 1"/>
          <p:cNvSpPr txBox="1"/>
          <p:nvPr/>
        </p:nvSpPr>
        <p:spPr>
          <a:xfrm>
            <a:off x="6090574" y="801865"/>
            <a:ext cx="5306084" cy="5230635"/>
          </a:xfrm>
          <a:prstGeom prst="rect">
            <a:avLst/>
          </a:prstGeom>
        </p:spPr>
        <p:txBody>
          <a:bodyPr vert="horz" lIns="121920" tIns="60960" rIns="121920" bIns="60960" rtlCol="0" anchor="ctr">
            <a:normAutofit/>
          </a:bodyPr>
          <a:lstStyle/>
          <a:p>
            <a:pPr defTabSz="1219170">
              <a:lnSpc>
                <a:spcPct val="90000"/>
              </a:lnSpc>
              <a:spcAft>
                <a:spcPts val="800"/>
              </a:spcAft>
            </a:pPr>
            <a:endParaRPr lang="en-US" sz="2400" b="1" dirty="0">
              <a:solidFill>
                <a:srgbClr val="000000"/>
              </a:solidFill>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10am on 18 December 2020 via Teams</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Papers Day – 10 December 2020</a:t>
            </a:r>
          </a:p>
          <a:p>
            <a:pPr defTabSz="1219170">
              <a:lnSpc>
                <a:spcPct val="90000"/>
              </a:lnSpc>
              <a:spcAft>
                <a:spcPts val="800"/>
              </a:spcAft>
            </a:pPr>
            <a:endParaRPr lang="en-US" sz="2000"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Modification Proposals to be submitted by 3 December 2020</a:t>
            </a:r>
          </a:p>
          <a:p>
            <a:pPr defTabSz="1219170">
              <a:lnSpc>
                <a:spcPct val="90000"/>
              </a:lnSpc>
              <a:spcAft>
                <a:spcPts val="800"/>
              </a:spcAft>
            </a:pPr>
            <a:endParaRPr lang="en-US" sz="2000" b="1" dirty="0">
              <a:solidFill>
                <a:srgbClr val="000000"/>
              </a:solidFill>
              <a:latin typeface="Arial" panose="020B0604020202020204" pitchFamily="34" charset="0"/>
              <a:cs typeface="Arial" panose="020B0604020202020204" pitchFamily="34" charset="0"/>
            </a:endParaRPr>
          </a:p>
          <a:p>
            <a:pPr defTabSz="1219170">
              <a:lnSpc>
                <a:spcPct val="90000"/>
              </a:lnSpc>
              <a:spcAft>
                <a:spcPts val="800"/>
              </a:spcAft>
            </a:pPr>
            <a:r>
              <a:rPr lang="en-US" sz="2000" b="1" dirty="0">
                <a:solidFill>
                  <a:srgbClr val="000000"/>
                </a:solidFill>
                <a:latin typeface="Arial" panose="020B0604020202020204" pitchFamily="34" charset="0"/>
                <a:cs typeface="Arial" panose="020B0604020202020204" pitchFamily="34" charset="0"/>
              </a:rPr>
              <a:t>TCMF – 26 November 2020</a:t>
            </a:r>
          </a:p>
          <a:p>
            <a:pPr defTabSz="1219170">
              <a:lnSpc>
                <a:spcPct val="90000"/>
              </a:lnSpc>
              <a:spcAft>
                <a:spcPts val="800"/>
              </a:spcAft>
            </a:pPr>
            <a:endParaRPr lang="en-US" sz="2400" b="1" dirty="0">
              <a:solidFill>
                <a:srgbClr val="000000"/>
              </a:solidFill>
            </a:endParaRPr>
          </a:p>
        </p:txBody>
      </p:sp>
      <p:cxnSp>
        <p:nvCxnSpPr>
          <p:cNvPr id="4" name="Straight Connector 3">
            <a:extLst>
              <a:ext uri="{FF2B5EF4-FFF2-40B4-BE49-F238E27FC236}">
                <a16:creationId xmlns:a16="http://schemas.microsoft.com/office/drawing/2014/main" id="{F96CCCF4-4102-418C-8309-EC086D356EA4}"/>
              </a:ext>
            </a:extLst>
          </p:cNvPr>
          <p:cNvCxnSpPr/>
          <p:nvPr/>
        </p:nvCxnSpPr>
        <p:spPr>
          <a:xfrm>
            <a:off x="6082112" y="2429432"/>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E71DEAF8-4888-4784-9BDD-7EDD5F57D974}"/>
              </a:ext>
            </a:extLst>
          </p:cNvPr>
          <p:cNvCxnSpPr/>
          <p:nvPr/>
        </p:nvCxnSpPr>
        <p:spPr>
          <a:xfrm>
            <a:off x="6219597" y="3240556"/>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328CF5CF-FC5B-4721-A455-92EE4BCFA32E}"/>
              </a:ext>
            </a:extLst>
          </p:cNvPr>
          <p:cNvCxnSpPr/>
          <p:nvPr/>
        </p:nvCxnSpPr>
        <p:spPr>
          <a:xfrm>
            <a:off x="6109729" y="5140960"/>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4539921-E7B8-4F60-81AA-31A1BA5B5C80}"/>
              </a:ext>
            </a:extLst>
          </p:cNvPr>
          <p:cNvCxnSpPr/>
          <p:nvPr/>
        </p:nvCxnSpPr>
        <p:spPr>
          <a:xfrm>
            <a:off x="6219597" y="4347053"/>
            <a:ext cx="5286929" cy="0"/>
          </a:xfrm>
          <a:prstGeom prst="line">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2185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1">
            <a:extLst>
              <a:ext uri="{FF2B5EF4-FFF2-40B4-BE49-F238E27FC236}">
                <a16:creationId xmlns:a16="http://schemas.microsoft.com/office/drawing/2014/main" id="{3E6FB73E-D550-40C9-8460-33402EB735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4000" b="1" dirty="0">
                <a:solidFill>
                  <a:srgbClr val="0070C0"/>
                </a:solidFill>
              </a:rPr>
              <a:t>Close</a:t>
            </a:r>
          </a:p>
        </p:txBody>
      </p:sp>
      <p:sp>
        <p:nvSpPr>
          <p:cNvPr id="3" name="Title 11">
            <a:extLst>
              <a:ext uri="{FF2B5EF4-FFF2-40B4-BE49-F238E27FC236}">
                <a16:creationId xmlns:a16="http://schemas.microsoft.com/office/drawing/2014/main" id="{AEF15936-8CBA-4447-AB7F-96BB7F568614}"/>
              </a:ext>
            </a:extLst>
          </p:cNvPr>
          <p:cNvSpPr txBox="1">
            <a:spLocks/>
          </p:cNvSpPr>
          <p:nvPr/>
        </p:nvSpPr>
        <p:spPr>
          <a:xfrm>
            <a:off x="404830" y="5065414"/>
            <a:ext cx="8495999" cy="1355705"/>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200" b="1" dirty="0">
                <a:solidFill>
                  <a:srgbClr val="0070C0"/>
                </a:solidFill>
              </a:rPr>
              <a:t>Trisha McAuley</a:t>
            </a:r>
          </a:p>
          <a:p>
            <a:r>
              <a:rPr lang="en-GB" sz="2000" b="1" dirty="0">
                <a:solidFill>
                  <a:schemeClr val="tx1"/>
                </a:solidFill>
              </a:rPr>
              <a:t>Independent Chair, GCRP </a:t>
            </a:r>
            <a:endParaRPr lang="en-GB" sz="1600" b="1" dirty="0">
              <a:solidFill>
                <a:schemeClr val="tx1"/>
              </a:solidFill>
            </a:endParaRPr>
          </a:p>
        </p:txBody>
      </p:sp>
    </p:spTree>
    <p:extLst>
      <p:ext uri="{BB962C8B-B14F-4D97-AF65-F5344CB8AC3E}">
        <p14:creationId xmlns:p14="http://schemas.microsoft.com/office/powerpoint/2010/main" val="897561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323550" y="330855"/>
            <a:ext cx="8495999" cy="527136"/>
          </a:xfrm>
          <a:prstGeom prst="rect">
            <a:avLst/>
          </a:prstGeom>
        </p:spPr>
        <p:txBody>
          <a:bodyPr anchor="t"/>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GB" sz="3600" b="1" dirty="0"/>
              <a:t>Authority Decisions </a:t>
            </a:r>
          </a:p>
        </p:txBody>
      </p:sp>
      <p:sp>
        <p:nvSpPr>
          <p:cNvPr id="5" name="Title 20">
            <a:extLst>
              <a:ext uri="{FF2B5EF4-FFF2-40B4-BE49-F238E27FC236}">
                <a16:creationId xmlns:a16="http://schemas.microsoft.com/office/drawing/2014/main" id="{CBFC64B9-63BE-4CA2-8BCC-E32AD634F51C}"/>
              </a:ext>
            </a:extLst>
          </p:cNvPr>
          <p:cNvSpPr txBox="1">
            <a:spLocks/>
          </p:cNvSpPr>
          <p:nvPr/>
        </p:nvSpPr>
        <p:spPr>
          <a:xfrm>
            <a:off x="498533" y="1266380"/>
            <a:ext cx="11459787" cy="4325239"/>
          </a:xfrm>
          <a:prstGeom prst="rect">
            <a:avLst/>
          </a:prstGeom>
          <a:noFill/>
        </p:spPr>
        <p:txBody>
          <a:bodyPr vert="horz" wrap="square" lIns="0" tIns="0" rIns="0" bIns="0" rtlCol="0" anchor="t">
            <a:noAutofit/>
          </a:bodyPr>
          <a:lstStyle>
            <a:lvl1pPr eaLnBrk="1" hangingPunct="1">
              <a:lnSpc>
                <a:spcPct val="80000"/>
              </a:lnSpc>
              <a:defRPr sz="1800" b="1">
                <a:solidFill>
                  <a:schemeClr val="accent1"/>
                </a:solidFill>
                <a:latin typeface="+mj-lt"/>
                <a:ea typeface="+mj-ea"/>
                <a:cs typeface="+mj-cs"/>
              </a:defRPr>
            </a:lvl1pPr>
          </a:lstStyle>
          <a:p>
            <a:pPr defTabSz="914400"/>
            <a:endParaRPr lang="en-GB" sz="2400"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Received since last Panel meeting</a:t>
            </a:r>
          </a:p>
          <a:p>
            <a:pPr defTabSz="914400"/>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CMP324/325 received 11 November 2020</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Decisions Pending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CMP280, CMP292, CMP317/327, CMP339, CMP333, CMP334, CMP335/336 and CMP343/340</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CMP342 Self-Governance Appeal</a:t>
            </a:r>
          </a:p>
          <a:p>
            <a:pPr marL="457200" indent="-457200" defTabSz="914400">
              <a:buFont typeface="Wingdings" panose="05000000000000000000" pitchFamily="2" charset="2"/>
              <a:buChar char="q"/>
            </a:pPr>
            <a:endParaRPr lang="en-GB" dirty="0">
              <a:solidFill>
                <a:srgbClr val="454545"/>
              </a:solidFill>
              <a:latin typeface="Helvetica Neue Condensed" panose="02000503000000020004"/>
              <a:cs typeface="Times New Roman" panose="02020603050405020304" pitchFamily="18" charset="0"/>
            </a:endParaRPr>
          </a:p>
          <a:p>
            <a:pPr defTabSz="914400"/>
            <a:r>
              <a:rPr lang="en-GB" dirty="0">
                <a:solidFill>
                  <a:srgbClr val="454545"/>
                </a:solidFill>
                <a:latin typeface="Helvetica Neue Condensed" panose="02000503000000020004"/>
                <a:cs typeface="Times New Roman" panose="02020603050405020304" pitchFamily="18" charset="0"/>
              </a:rPr>
              <a:t>Received Final Modification Reports since last Panel Meeting</a:t>
            </a: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r>
              <a:rPr lang="en-GB" dirty="0">
                <a:solidFill>
                  <a:srgbClr val="454545"/>
                </a:solidFill>
                <a:latin typeface="Helvetica Neue Condensed" panose="02000503000000020004"/>
                <a:cs typeface="Times New Roman" panose="02020603050405020304" pitchFamily="18" charset="0"/>
              </a:rPr>
              <a:t>CMP353 (received 25 November 2020) – decision required by 2 December 2020</a:t>
            </a: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dirty="0">
              <a:solidFill>
                <a:schemeClr val="tx1"/>
              </a:solidFill>
              <a:latin typeface="Helvetica Neue Condensed" panose="02000503000000020004"/>
              <a:cs typeface="Times New Roman" panose="02020603050405020304" pitchFamily="18" charset="0"/>
            </a:endParaRPr>
          </a:p>
          <a:p>
            <a:pPr defTabSz="914400"/>
            <a:endParaRPr lang="en-GB" dirty="0">
              <a:solidFill>
                <a:srgbClr val="454545"/>
              </a:solidFill>
              <a:latin typeface="Helvetica Neue Condensed" panose="02000503000000020004"/>
              <a:cs typeface="Times New Roman" panose="02020603050405020304" pitchFamily="18" charset="0"/>
            </a:endParaRPr>
          </a:p>
          <a:p>
            <a:pPr defTabSz="914400"/>
            <a:r>
              <a:rPr lang="en-GB" dirty="0"/>
              <a:t>.</a:t>
            </a:r>
          </a:p>
          <a:p>
            <a:pPr defTabSz="914400"/>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b="0" dirty="0">
              <a:solidFill>
                <a:srgbClr val="454545"/>
              </a:solidFill>
              <a:latin typeface="Helvetica Neue Condensed" panose="02000503000000020004"/>
              <a:cs typeface="Times New Roman" panose="02020603050405020304" pitchFamily="18" charset="0"/>
            </a:endParaRPr>
          </a:p>
          <a:p>
            <a:pPr defTabSz="914400"/>
            <a:endParaRPr lang="en-GB" sz="2400" b="0" dirty="0">
              <a:solidFill>
                <a:srgbClr val="454545"/>
              </a:solidFill>
              <a:latin typeface="Helvetica Neue Condensed" panose="02000503000000020004"/>
              <a:cs typeface="Times New Roman" panose="02020603050405020304" pitchFamily="18" charset="0"/>
            </a:endParaRPr>
          </a:p>
          <a:p>
            <a:pPr marL="457200" indent="-457200" defTabSz="914400">
              <a:buFont typeface="Wingdings" panose="05000000000000000000" pitchFamily="2" charset="2"/>
              <a:buChar char="q"/>
            </a:pPr>
            <a:endParaRPr lang="en-GB" sz="2400" b="0" dirty="0">
              <a:solidFill>
                <a:srgbClr val="454545"/>
              </a:solidFill>
              <a:latin typeface="Helvetica Neue Condensed" panose="02000503000000020004"/>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a:p>
            <a:pPr defTabSz="914400"/>
            <a:endParaRPr lang="en-GB" sz="2400" dirty="0">
              <a:solidFill>
                <a:srgbClr val="454545"/>
              </a:solidFill>
              <a:latin typeface="Arial" panose="020B060402020202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663D52C8-04B7-4142-ACA8-F148AFC783C7}"/>
              </a:ext>
            </a:extLst>
          </p:cNvPr>
          <p:cNvPicPr>
            <a:picLocks noChangeAspect="1"/>
          </p:cNvPicPr>
          <p:nvPr/>
        </p:nvPicPr>
        <p:blipFill rotWithShape="1">
          <a:blip r:embed="rId2"/>
          <a:srcRect t="32397" b="31122"/>
          <a:stretch/>
        </p:blipFill>
        <p:spPr>
          <a:xfrm>
            <a:off x="9072880" y="194683"/>
            <a:ext cx="2482138" cy="905517"/>
          </a:xfrm>
          <a:prstGeom prst="rect">
            <a:avLst/>
          </a:prstGeom>
        </p:spPr>
      </p:pic>
    </p:spTree>
    <p:extLst>
      <p:ext uri="{BB962C8B-B14F-4D97-AF65-F5344CB8AC3E}">
        <p14:creationId xmlns:p14="http://schemas.microsoft.com/office/powerpoint/2010/main" val="1628705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1">
            <a:extLst>
              <a:ext uri="{FF2B5EF4-FFF2-40B4-BE49-F238E27FC236}">
                <a16:creationId xmlns:a16="http://schemas.microsoft.com/office/drawing/2014/main" id="{239D8572-4B80-43C0-A793-A677B76538B7}"/>
              </a:ext>
            </a:extLst>
          </p:cNvPr>
          <p:cNvSpPr txBox="1">
            <a:spLocks/>
          </p:cNvSpPr>
          <p:nvPr/>
        </p:nvSpPr>
        <p:spPr>
          <a:xfrm>
            <a:off x="5454025" y="460435"/>
            <a:ext cx="4977976" cy="1454051"/>
          </a:xfrm>
          <a:prstGeom prst="rect">
            <a:avLst/>
          </a:prstGeom>
        </p:spPr>
        <p:txBody>
          <a:bodyPr vert="horz" lIns="91440" tIns="45720" rIns="91440" bIns="45720" rtlCol="0" anchor="ctr">
            <a:normAutofit fontScale="85000" lnSpcReduction="10000"/>
          </a:bodyPr>
          <a:lstStyle>
            <a:lvl1pPr algn="l" defTabSz="914377" rtl="0" eaLnBrk="1" latinLnBrk="0" hangingPunct="1">
              <a:lnSpc>
                <a:spcPct val="90000"/>
              </a:lnSpc>
              <a:spcBef>
                <a:spcPct val="0"/>
              </a:spcBef>
              <a:buNone/>
              <a:defRPr sz="4400" b="0" i="0" kern="1200">
                <a:solidFill>
                  <a:srgbClr val="FFBF22"/>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rgbClr val="F0B900"/>
                </a:solidFill>
                <a:effectLst/>
                <a:uLnTx/>
                <a:uFillTx/>
                <a:latin typeface="Helvetica Neue Condensed" panose="02000503000000020004"/>
                <a:ea typeface="+mj-ea"/>
                <a:cs typeface="+mj-cs"/>
              </a:rPr>
              <a:t>New modifications submitted</a:t>
            </a:r>
          </a:p>
        </p:txBody>
      </p:sp>
      <p:pic>
        <p:nvPicPr>
          <p:cNvPr id="5" name="New" descr="Image result for new">
            <a:extLst>
              <a:ext uri="{FF2B5EF4-FFF2-40B4-BE49-F238E27FC236}">
                <a16:creationId xmlns:a16="http://schemas.microsoft.com/office/drawing/2014/main" id="{DB9367DC-8F4E-4CBC-A088-EAA01314A6A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29349" y="2139741"/>
            <a:ext cx="3661831" cy="259871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20">
            <a:extLst>
              <a:ext uri="{FF2B5EF4-FFF2-40B4-BE49-F238E27FC236}">
                <a16:creationId xmlns:a16="http://schemas.microsoft.com/office/drawing/2014/main" id="{82E07708-617F-494B-96D2-84F4EF516508}"/>
              </a:ext>
            </a:extLst>
          </p:cNvPr>
          <p:cNvSpPr txBox="1">
            <a:spLocks/>
          </p:cNvSpPr>
          <p:nvPr/>
        </p:nvSpPr>
        <p:spPr>
          <a:xfrm>
            <a:off x="4954773" y="1775638"/>
            <a:ext cx="6608436" cy="4092294"/>
          </a:xfrm>
          <a:prstGeom prst="rect">
            <a:avLst/>
          </a:prstGeom>
        </p:spPr>
        <p:txBody>
          <a:bodyPr vert="horz" lIns="91440" tIns="45720" rIns="91440" bIns="45720" rtlCol="0" anchor="ctr">
            <a:normAutofit/>
          </a:bodyPr>
          <a:lstStyle>
            <a:lvl1pPr eaLnBrk="1" hangingPunct="1">
              <a:lnSpc>
                <a:spcPct val="80000"/>
              </a:lnSpc>
              <a:defRPr sz="1800" b="1">
                <a:solidFill>
                  <a:schemeClr val="accent1"/>
                </a:solidFill>
                <a:latin typeface="+mj-lt"/>
                <a:ea typeface="+mj-ea"/>
                <a:cs typeface="+mj-cs"/>
              </a:defRPr>
            </a:lvl1pPr>
          </a:lstStyle>
          <a:p>
            <a:pPr marL="514350" lvl="0" indent="-285750" defTabSz="914400">
              <a:lnSpc>
                <a:spcPct val="90000"/>
              </a:lnSpc>
              <a:spcAft>
                <a:spcPts val="600"/>
              </a:spcAft>
              <a:buFont typeface="Arial" panose="020B0604020202020204" pitchFamily="34" charset="0"/>
              <a:buChar char="•"/>
            </a:pPr>
            <a:r>
              <a:rPr kumimoji="0" lang="en-GB" sz="2400" u="none" strike="noStrike" kern="1200" cap="none" spc="0" normalizeH="0" baseline="0" noProof="0" dirty="0">
                <a:ln>
                  <a:noFill/>
                </a:ln>
                <a:solidFill>
                  <a:srgbClr val="FFBF22"/>
                </a:solidFill>
                <a:effectLst/>
                <a:uLnTx/>
                <a:uFillTx/>
                <a:latin typeface="Arial" panose="020B0604020202020204" pitchFamily="34" charset="0"/>
                <a:ea typeface="+mj-ea"/>
                <a:cs typeface="Arial" panose="020B0604020202020204" pitchFamily="34" charset="0"/>
              </a:rPr>
              <a:t>CMP354: </a:t>
            </a:r>
            <a:r>
              <a:rPr lang="en-GB" sz="2400" dirty="0">
                <a:solidFill>
                  <a:srgbClr val="FFBF22"/>
                </a:solidFill>
                <a:latin typeface="Arial" panose="020B0604020202020204" pitchFamily="34" charset="0"/>
                <a:cs typeface="Arial" panose="020B0604020202020204" pitchFamily="34" charset="0"/>
              </a:rPr>
              <a:t>Capacity Allocation and Congestion Management Regulation (CACM) cost sharing consequential changes</a:t>
            </a:r>
          </a:p>
          <a:p>
            <a:pPr marL="228600" marR="0" lvl="0" algn="l" defTabSz="914400" rtl="0" eaLnBrk="1" fontAlgn="auto" latinLnBrk="0" hangingPunct="1">
              <a:lnSpc>
                <a:spcPct val="90000"/>
              </a:lnSpc>
              <a:spcBef>
                <a:spcPts val="0"/>
              </a:spcBef>
              <a:spcAft>
                <a:spcPts val="600"/>
              </a:spcAft>
              <a:buClrTx/>
              <a:buSzTx/>
              <a:tabLst/>
              <a:defRPr/>
            </a:pPr>
            <a:endParaRPr kumimoji="0" lang="en-GB" sz="2400" b="0" i="0" u="none" strike="noStrike" kern="1200" cap="none" spc="0" normalizeH="0" baseline="0" noProof="0" dirty="0">
              <a:ln>
                <a:noFill/>
              </a:ln>
              <a:solidFill>
                <a:srgbClr val="000000"/>
              </a:solidFill>
              <a:effectLst/>
              <a:highlight>
                <a:srgbClr val="FFFF00"/>
              </a:highligh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a:t>
            </a:r>
            <a:r>
              <a:rPr lang="en-GB" dirty="0">
                <a:solidFill>
                  <a:srgbClr val="000000"/>
                </a:solidFill>
                <a:latin typeface="Arial" panose="020B0604020202020204" pitchFamily="34" charset="0"/>
                <a:cs typeface="Arial" panose="020B0604020202020204" pitchFamily="34" charset="0"/>
              </a:rPr>
              <a:t>Katharina Birkner</a:t>
            </a:r>
            <a:r>
              <a:rPr kumimoji="0" lang="en-GB" sz="1800" b="1"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rPr>
              <a:t>, National Grid ESO</a:t>
            </a: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Arial" panose="020B0604020202020204" pitchFamily="34" charset="0"/>
              <a:ea typeface="+mj-ea"/>
              <a:cs typeface="Arial" panose="020B0604020202020204" pitchFamily="34" charset="0"/>
            </a:endParaRPr>
          </a:p>
          <a:p>
            <a:pPr marL="228600" marR="0" lvl="0" indent="0" algn="l" defTabSz="914400" rtl="0" eaLnBrk="1" fontAlgn="auto" latinLnBrk="0" hangingPunct="1">
              <a:lnSpc>
                <a:spcPct val="90000"/>
              </a:lnSpc>
              <a:spcBef>
                <a:spcPts val="0"/>
              </a:spcBef>
              <a:spcAft>
                <a:spcPts val="600"/>
              </a:spcAft>
              <a:buClrTx/>
              <a:buSzTx/>
              <a:buFontTx/>
              <a:buNone/>
              <a:tabLst/>
              <a:defRPr/>
            </a:pPr>
            <a:endParaRPr kumimoji="0" lang="en-US" sz="2600" b="1"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0000"/>
              </a:solidFill>
              <a:effectLst/>
              <a:uLnTx/>
              <a:uFillTx/>
              <a:latin typeface="Calibri" panose="020F0502020204030204"/>
              <a:ea typeface="+mj-ea"/>
              <a:cs typeface="+mj-cs"/>
            </a:endParaRPr>
          </a:p>
          <a:p>
            <a:pPr marL="457200" marR="0" lvl="0" indent="-228600" algn="l" defTabSz="914400" rtl="0" eaLnBrk="1" fontAlgn="auto" latinLnBrk="0" hangingPunct="1">
              <a:lnSpc>
                <a:spcPct val="90000"/>
              </a:lnSpc>
              <a:spcBef>
                <a:spcPts val="0"/>
              </a:spcBef>
              <a:spcAft>
                <a:spcPts val="60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000000"/>
              </a:solidFill>
              <a:effectLst/>
              <a:uLnTx/>
              <a:uFillTx/>
              <a:latin typeface="Calibri" panose="020F0502020204030204"/>
              <a:ea typeface="+mj-ea"/>
              <a:cs typeface="+mj-cs"/>
            </a:endParaRPr>
          </a:p>
        </p:txBody>
      </p:sp>
    </p:spTree>
    <p:extLst>
      <p:ext uri="{BB962C8B-B14F-4D97-AF65-F5344CB8AC3E}">
        <p14:creationId xmlns:p14="http://schemas.microsoft.com/office/powerpoint/2010/main" val="122458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17303" y="204243"/>
            <a:ext cx="8145032" cy="657605"/>
          </a:xfrm>
        </p:spPr>
        <p:txBody>
          <a:bodyPr/>
          <a:lstStyle/>
          <a:p>
            <a:r>
              <a:rPr lang="en-GB" altLang="en-US" sz="3600" b="1" dirty="0"/>
              <a:t>Critical Friend Feedback – CMP354</a:t>
            </a:r>
            <a:endParaRPr lang="en-GB" altLang="en-US" sz="1800" b="1" dirty="0"/>
          </a:p>
        </p:txBody>
      </p:sp>
      <p:sp>
        <p:nvSpPr>
          <p:cNvPr id="3" name="Rectangle 2"/>
          <p:cNvSpPr/>
          <p:nvPr/>
        </p:nvSpPr>
        <p:spPr>
          <a:xfrm>
            <a:off x="217303" y="977735"/>
            <a:ext cx="11521280" cy="379656"/>
          </a:xfrm>
          <a:prstGeom prst="rect">
            <a:avLst/>
          </a:prstGeom>
        </p:spPr>
        <p:txBody>
          <a:bodyPr wrap="square" anchor="t">
            <a:spAutoFit/>
          </a:bodyPr>
          <a:lstStyle/>
          <a:p>
            <a:pPr marL="0" marR="0" lvl="0" indent="-249265" algn="just" defTabSz="4572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dirty="0">
              <a:ln>
                <a:noFill/>
              </a:ln>
              <a:solidFill>
                <a:srgbClr val="000000"/>
              </a:solidFill>
              <a:effectLst/>
              <a:uLnTx/>
              <a:uFillTx/>
              <a:latin typeface="Arial" panose="020B0604020202020204" pitchFamily="34" charset="0"/>
              <a:ea typeface="+mn-lt"/>
              <a:cs typeface="Arial" panose="020B0604020202020204" pitchFamily="34" charset="0"/>
            </a:endParaRPr>
          </a:p>
          <a:p>
            <a:pPr marL="0" marR="0" lvl="0" indent="0" algn="l" defTabSz="554478" rtl="0" eaLnBrk="1" fontAlgn="auto" latinLnBrk="0" hangingPunct="1">
              <a:lnSpc>
                <a:spcPct val="100000"/>
              </a:lnSpc>
              <a:spcBef>
                <a:spcPts val="0"/>
              </a:spcBef>
              <a:spcAft>
                <a:spcPts val="0"/>
              </a:spcAft>
              <a:buClrTx/>
              <a:buSzTx/>
              <a:buFontTx/>
              <a:buNone/>
              <a:tabLst/>
              <a:defRPr/>
            </a:pPr>
            <a:endParaRPr kumimoji="0" lang="en-GB" altLang="en-US" sz="267" b="0" i="0" u="none" strike="noStrike" kern="1200" cap="none" spc="0" normalizeH="0" baseline="0" noProof="0" dirty="0">
              <a:ln>
                <a:noFill/>
              </a:ln>
              <a:solidFill>
                <a:srgbClr val="454545"/>
              </a:solidFill>
              <a:effectLst/>
              <a:uLnTx/>
              <a:uFillTx/>
              <a:latin typeface="Arial" panose="020B0604020202020204"/>
              <a:ea typeface="+mn-ea"/>
              <a:cs typeface="+mn-cs"/>
            </a:endParaRPr>
          </a:p>
        </p:txBody>
      </p:sp>
      <p:graphicFrame>
        <p:nvGraphicFramePr>
          <p:cNvPr id="5" name="Table 4">
            <a:extLst>
              <a:ext uri="{FF2B5EF4-FFF2-40B4-BE49-F238E27FC236}">
                <a16:creationId xmlns:a16="http://schemas.microsoft.com/office/drawing/2014/main" id="{BE571A63-DADC-44E7-B2AC-025B4F43597B}"/>
              </a:ext>
            </a:extLst>
          </p:cNvPr>
          <p:cNvGraphicFramePr>
            <a:graphicFrameLocks noGrp="1"/>
          </p:cNvGraphicFramePr>
          <p:nvPr>
            <p:extLst>
              <p:ext uri="{D42A27DB-BD31-4B8C-83A1-F6EECF244321}">
                <p14:modId xmlns:p14="http://schemas.microsoft.com/office/powerpoint/2010/main" val="2783028047"/>
              </p:ext>
            </p:extLst>
          </p:nvPr>
        </p:nvGraphicFramePr>
        <p:xfrm>
          <a:off x="356663" y="946798"/>
          <a:ext cx="11521279" cy="4475807"/>
        </p:xfrm>
        <a:graphic>
          <a:graphicData uri="http://schemas.openxmlformats.org/drawingml/2006/table">
            <a:tbl>
              <a:tblPr firstRow="1" bandRow="1">
                <a:tableStyleId>{5C22544A-7EE6-4342-B048-85BDC9FD1C3A}</a:tableStyleId>
              </a:tblPr>
              <a:tblGrid>
                <a:gridCol w="5438545">
                  <a:extLst>
                    <a:ext uri="{9D8B030D-6E8A-4147-A177-3AD203B41FA5}">
                      <a16:colId xmlns:a16="http://schemas.microsoft.com/office/drawing/2014/main" val="2500286265"/>
                    </a:ext>
                  </a:extLst>
                </a:gridCol>
                <a:gridCol w="6082734">
                  <a:extLst>
                    <a:ext uri="{9D8B030D-6E8A-4147-A177-3AD203B41FA5}">
                      <a16:colId xmlns:a16="http://schemas.microsoft.com/office/drawing/2014/main" val="477721536"/>
                    </a:ext>
                  </a:extLst>
                </a:gridCol>
              </a:tblGrid>
              <a:tr h="710962">
                <a:tc>
                  <a:txBody>
                    <a:bodyPr/>
                    <a:lstStyle/>
                    <a:p>
                      <a:r>
                        <a:rPr lang="en-GB" baseline="0" dirty="0">
                          <a:latin typeface="Arial" panose="020B0604020202020204" pitchFamily="34" charset="0"/>
                          <a:cs typeface="Arial" panose="020B0604020202020204" pitchFamily="34" charset="0"/>
                        </a:rPr>
                        <a:t>Code Administrator comments</a:t>
                      </a:r>
                      <a:endParaRPr lang="en-US" dirty="0">
                        <a:latin typeface="Arial" panose="020B0604020202020204" pitchFamily="34" charset="0"/>
                        <a:cs typeface="Arial" panose="020B0604020202020204" pitchFamily="34" charset="0"/>
                      </a:endParaRPr>
                    </a:p>
                  </a:txBody>
                  <a:tcPr/>
                </a:tc>
                <a:tc>
                  <a:txBody>
                    <a:bodyPr/>
                    <a:lstStyle/>
                    <a:p>
                      <a:r>
                        <a:rPr lang="en-GB" dirty="0">
                          <a:latin typeface="Arial" panose="020B0604020202020204" pitchFamily="34" charset="0"/>
                          <a:cs typeface="Arial" panose="020B0604020202020204" pitchFamily="34" charset="0"/>
                        </a:rPr>
                        <a:t>Amendments made by the Proposer</a:t>
                      </a:r>
                      <a:endParaRPr lang="en-US"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978333255"/>
                  </a:ext>
                </a:extLst>
              </a:tr>
              <a:tr h="3764845">
                <a:tc>
                  <a:txBody>
                    <a:bodyPr/>
                    <a:lstStyle/>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Proposed changes to Title and overview</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Challenged justification for Self Governance route vs Standard Governance route</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Sought additional clarity on the rationale to proceed to Code Administrator Consultation</a:t>
                      </a:r>
                    </a:p>
                    <a:p>
                      <a:pPr marL="0" indent="0">
                        <a:buFont typeface="Wingdings" panose="05000000000000000000" pitchFamily="2" charset="2"/>
                        <a:buNone/>
                      </a:pPr>
                      <a:endParaRPr lang="en-GB" sz="1800" baseline="0" dirty="0">
                        <a:latin typeface="Arial" panose="020B0604020202020204" pitchFamily="34" charset="0"/>
                        <a:cs typeface="Arial" panose="020B0604020202020204" pitchFamily="34" charset="0"/>
                      </a:endParaRPr>
                    </a:p>
                    <a:p>
                      <a:pPr marL="0" indent="0">
                        <a:buFont typeface="Wingdings" panose="05000000000000000000" pitchFamily="2" charset="2"/>
                        <a:buNone/>
                      </a:pPr>
                      <a:r>
                        <a:rPr lang="en-GB" sz="1800" baseline="0" dirty="0">
                          <a:latin typeface="Arial" panose="020B0604020202020204" pitchFamily="34" charset="0"/>
                          <a:cs typeface="Arial" panose="020B0604020202020204" pitchFamily="34" charset="0"/>
                        </a:rPr>
                        <a:t>Sought confirmation on when a decision is required by and the Implementation Date</a:t>
                      </a:r>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800" baseline="0" dirty="0">
                          <a:latin typeface="Arial" panose="020B0604020202020204" pitchFamily="34" charset="0"/>
                          <a:cs typeface="Arial" panose="020B0604020202020204" pitchFamily="34" charset="0"/>
                        </a:rPr>
                        <a:t>Proposer has addressed all these points and has added further justification as to why they are proposing the Self Governance route </a:t>
                      </a:r>
                    </a:p>
                  </a:txBody>
                  <a:tcPr/>
                </a:tc>
                <a:extLst>
                  <a:ext uri="{0D108BD9-81ED-4DB2-BD59-A6C34878D82A}">
                    <a16:rowId xmlns:a16="http://schemas.microsoft.com/office/drawing/2014/main" val="3453892812"/>
                  </a:ext>
                </a:extLst>
              </a:tr>
            </a:tbl>
          </a:graphicData>
        </a:graphic>
      </p:graphicFrame>
    </p:spTree>
    <p:extLst>
      <p:ext uri="{BB962C8B-B14F-4D97-AF65-F5344CB8AC3E}">
        <p14:creationId xmlns:p14="http://schemas.microsoft.com/office/powerpoint/2010/main" val="11786878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6D1A2CED-DA9B-4CCF-8215-CFC65FE716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useBgFill="1">
        <p:nvSpPr>
          <p:cNvPr id="16" name="Rectangle 15">
            <a:extLst>
              <a:ext uri="{FF2B5EF4-FFF2-40B4-BE49-F238E27FC236}">
                <a16:creationId xmlns:a16="http://schemas.microsoft.com/office/drawing/2014/main" id="{562DFC44-A40C-4573-9230-B3EDB3EC8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260019"/>
            <a:ext cx="11167447" cy="5933012"/>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F00B107-AE59-E849-9637-3B6D6BDCB684}"/>
              </a:ext>
            </a:extLst>
          </p:cNvPr>
          <p:cNvSpPr>
            <a:spLocks noGrp="1"/>
          </p:cNvSpPr>
          <p:nvPr>
            <p:ph type="title"/>
          </p:nvPr>
        </p:nvSpPr>
        <p:spPr>
          <a:xfrm>
            <a:off x="682564" y="500891"/>
            <a:ext cx="10232136" cy="1014984"/>
          </a:xfrm>
          <a:prstGeom prst="rect">
            <a:avLst/>
          </a:prstGeom>
        </p:spPr>
        <p:txBody>
          <a:bodyPr vert="horz" lIns="91440" tIns="45720" rIns="91440" bIns="45720" rtlCol="0" anchor="ctr">
            <a:normAutofit/>
          </a:bodyPr>
          <a:lstStyle>
            <a:lvl1pPr>
              <a:defRPr sz="4400" b="0" i="0">
                <a:solidFill>
                  <a:srgbClr val="FFCE2C"/>
                </a:solidFill>
                <a:latin typeface="Helvetica Neue LT Std 65 Medium" panose="020B0604020202020204" pitchFamily="34" charset="0"/>
                <a:ea typeface="Helvetica Neue Condensed" panose="02000503000000020004" pitchFamily="2" charset="0"/>
                <a:cs typeface="Helvetica Neue Condensed" panose="02000503000000020004" pitchFamily="2" charset="0"/>
              </a:defRPr>
            </a:lvl1pPr>
          </a:lstStyle>
          <a:p>
            <a:r>
              <a:rPr lang="en-US" sz="4000" kern="1200" dirty="0">
                <a:solidFill>
                  <a:schemeClr val="tx1"/>
                </a:solidFill>
                <a:latin typeface="+mj-lt"/>
                <a:ea typeface="+mj-ea"/>
                <a:cs typeface="+mj-cs"/>
              </a:rPr>
              <a:t>Background</a:t>
            </a:r>
          </a:p>
        </p:txBody>
      </p:sp>
      <p:sp>
        <p:nvSpPr>
          <p:cNvPr id="18" name="Rectangle 17">
            <a:extLst>
              <a:ext uri="{FF2B5EF4-FFF2-40B4-BE49-F238E27FC236}">
                <a16:creationId xmlns:a16="http://schemas.microsoft.com/office/drawing/2014/main" id="{15589D35-CF9F-4DE9-A792-8571A09E9B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6583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192D393E-08FE-844D-9299-289B13FBC445}"/>
              </a:ext>
            </a:extLst>
          </p:cNvPr>
          <p:cNvPicPr>
            <a:picLocks noChangeAspect="1"/>
          </p:cNvPicPr>
          <p:nvPr/>
        </p:nvPicPr>
        <p:blipFill>
          <a:blip r:embed="rId2"/>
          <a:stretch>
            <a:fillRect/>
          </a:stretch>
        </p:blipFill>
        <p:spPr>
          <a:xfrm>
            <a:off x="0" y="5743531"/>
            <a:ext cx="12192000" cy="1041400"/>
          </a:xfrm>
          <a:prstGeom prst="rect">
            <a:avLst/>
          </a:prstGeom>
        </p:spPr>
      </p:pic>
      <p:sp>
        <p:nvSpPr>
          <p:cNvPr id="5" name="Arrow: Pentagon 4">
            <a:extLst>
              <a:ext uri="{FF2B5EF4-FFF2-40B4-BE49-F238E27FC236}">
                <a16:creationId xmlns:a16="http://schemas.microsoft.com/office/drawing/2014/main" id="{5C5489F3-C906-4D08-853C-AAFF7F6CE113}"/>
              </a:ext>
            </a:extLst>
          </p:cNvPr>
          <p:cNvSpPr/>
          <p:nvPr/>
        </p:nvSpPr>
        <p:spPr>
          <a:xfrm>
            <a:off x="548973" y="5106567"/>
            <a:ext cx="2753027" cy="659526"/>
          </a:xfrm>
          <a:prstGeom prst="homePlate">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Ofgem consultation on proposed licence changes</a:t>
            </a:r>
          </a:p>
        </p:txBody>
      </p:sp>
      <p:sp>
        <p:nvSpPr>
          <p:cNvPr id="6" name="Rectangle 5">
            <a:extLst>
              <a:ext uri="{FF2B5EF4-FFF2-40B4-BE49-F238E27FC236}">
                <a16:creationId xmlns:a16="http://schemas.microsoft.com/office/drawing/2014/main" id="{97B7D01C-D2E7-4109-9278-DB444C28419A}"/>
              </a:ext>
            </a:extLst>
          </p:cNvPr>
          <p:cNvSpPr/>
          <p:nvPr/>
        </p:nvSpPr>
        <p:spPr>
          <a:xfrm>
            <a:off x="3434413" y="5106567"/>
            <a:ext cx="1178227" cy="659526"/>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Ofgem decision</a:t>
            </a:r>
          </a:p>
        </p:txBody>
      </p:sp>
      <p:sp>
        <p:nvSpPr>
          <p:cNvPr id="7" name="Arrow: Pentagon 6">
            <a:extLst>
              <a:ext uri="{FF2B5EF4-FFF2-40B4-BE49-F238E27FC236}">
                <a16:creationId xmlns:a16="http://schemas.microsoft.com/office/drawing/2014/main" id="{47D3E0CD-C9ED-40C6-9A68-5A265974E461}"/>
              </a:ext>
            </a:extLst>
          </p:cNvPr>
          <p:cNvSpPr/>
          <p:nvPr/>
        </p:nvSpPr>
        <p:spPr>
          <a:xfrm>
            <a:off x="4784851" y="5106567"/>
            <a:ext cx="1991869" cy="65952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Licence changes</a:t>
            </a:r>
          </a:p>
        </p:txBody>
      </p:sp>
      <p:sp>
        <p:nvSpPr>
          <p:cNvPr id="8" name="Arrow: Pentagon 7">
            <a:extLst>
              <a:ext uri="{FF2B5EF4-FFF2-40B4-BE49-F238E27FC236}">
                <a16:creationId xmlns:a16="http://schemas.microsoft.com/office/drawing/2014/main" id="{FF34F8E4-64DC-42E9-9BEC-17E6614395E9}"/>
              </a:ext>
            </a:extLst>
          </p:cNvPr>
          <p:cNvSpPr/>
          <p:nvPr/>
        </p:nvSpPr>
        <p:spPr>
          <a:xfrm>
            <a:off x="9021571" y="5088786"/>
            <a:ext cx="2551259" cy="65952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CACM Cost Recovery</a:t>
            </a:r>
          </a:p>
        </p:txBody>
      </p:sp>
      <p:graphicFrame>
        <p:nvGraphicFramePr>
          <p:cNvPr id="10" name="TextBox 3">
            <a:extLst>
              <a:ext uri="{FF2B5EF4-FFF2-40B4-BE49-F238E27FC236}">
                <a16:creationId xmlns:a16="http://schemas.microsoft.com/office/drawing/2014/main" id="{6CC1F1F2-BED0-4E04-84AC-83B0EB6DA53C}"/>
              </a:ext>
            </a:extLst>
          </p:cNvPr>
          <p:cNvGraphicFramePr/>
          <p:nvPr>
            <p:extLst/>
          </p:nvPr>
        </p:nvGraphicFramePr>
        <p:xfrm>
          <a:off x="915735" y="1345768"/>
          <a:ext cx="10718055" cy="4334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Arrow: Pentagon 12">
            <a:extLst>
              <a:ext uri="{FF2B5EF4-FFF2-40B4-BE49-F238E27FC236}">
                <a16:creationId xmlns:a16="http://schemas.microsoft.com/office/drawing/2014/main" id="{ECD96CB8-A5E7-4662-B725-30036C5E1EDA}"/>
              </a:ext>
            </a:extLst>
          </p:cNvPr>
          <p:cNvSpPr/>
          <p:nvPr/>
        </p:nvSpPr>
        <p:spPr>
          <a:xfrm>
            <a:off x="6953336" y="5106567"/>
            <a:ext cx="1896024" cy="659526"/>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CUSC changes</a:t>
            </a:r>
          </a:p>
        </p:txBody>
      </p:sp>
      <p:sp>
        <p:nvSpPr>
          <p:cNvPr id="29" name="Star: 5 Points 28">
            <a:extLst>
              <a:ext uri="{FF2B5EF4-FFF2-40B4-BE49-F238E27FC236}">
                <a16:creationId xmlns:a16="http://schemas.microsoft.com/office/drawing/2014/main" id="{05ABE28F-E397-451B-B05D-47FD16B680B4}"/>
              </a:ext>
            </a:extLst>
          </p:cNvPr>
          <p:cNvSpPr/>
          <p:nvPr/>
        </p:nvSpPr>
        <p:spPr>
          <a:xfrm>
            <a:off x="4417511" y="5435250"/>
            <a:ext cx="542795" cy="511480"/>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1" name="TextBox 30">
            <a:extLst>
              <a:ext uri="{FF2B5EF4-FFF2-40B4-BE49-F238E27FC236}">
                <a16:creationId xmlns:a16="http://schemas.microsoft.com/office/drawing/2014/main" id="{083E7B89-5444-4B63-96BE-24797718F145}"/>
              </a:ext>
            </a:extLst>
          </p:cNvPr>
          <p:cNvSpPr txBox="1"/>
          <p:nvPr/>
        </p:nvSpPr>
        <p:spPr>
          <a:xfrm>
            <a:off x="4206396" y="5897410"/>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rPr>
              <a:t>We are here</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951574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OEd7XcCgTKWp151G8zpHQ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2MUorbDdSAu9Ug.6zw4zL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lnQNXCMlRA6fye2uUelQJ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6kfJHKLHS0ith1u8hhZmE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7GkBBpfMSDGnyl0KoZfCy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mkcUtaKmTeSmKeWci.bbP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j2jMQE8SuKcUMrnPOMaeQ"/>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rsted">
  <a:themeElements>
    <a:clrScheme name="Orsted">
      <a:dk1>
        <a:srgbClr val="000000"/>
      </a:dk1>
      <a:lt1>
        <a:srgbClr val="FFFFFF"/>
      </a:lt1>
      <a:dk2>
        <a:srgbClr val="3B4956"/>
      </a:dk2>
      <a:lt2>
        <a:srgbClr val="F5F6F7"/>
      </a:lt2>
      <a:accent1>
        <a:srgbClr val="4099DA"/>
      </a:accent1>
      <a:accent2>
        <a:srgbClr val="8ECDC8"/>
      </a:accent2>
      <a:accent3>
        <a:srgbClr val="644C76"/>
      </a:accent3>
      <a:accent4>
        <a:srgbClr val="D8D1CA"/>
      </a:accent4>
      <a:accent5>
        <a:srgbClr val="B7ADA5"/>
      </a:accent5>
      <a:accent6>
        <a:srgbClr val="99A4AE"/>
      </a:accent6>
      <a:hlink>
        <a:srgbClr val="4099DA"/>
      </a:hlink>
      <a:folHlink>
        <a:srgbClr val="4099DA"/>
      </a:folHlink>
    </a:clrScheme>
    <a:fontScheme name="Orsted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lnSpc>
            <a:spcPct val="96000"/>
          </a:lnSpc>
          <a:defRPr sz="1300" noProof="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nSpc>
            <a:spcPct val="96000"/>
          </a:lnSpc>
          <a:spcBef>
            <a:spcPts val="1800"/>
          </a:spcBef>
          <a:defRPr sz="1300" dirty="0" smtClean="0">
            <a:solidFill>
              <a:schemeClr val="tx2"/>
            </a:solidFill>
          </a:defRPr>
        </a:defPPr>
      </a:lstStyle>
    </a:txDef>
  </a:objectDefaults>
  <a:extraClrSchemeLst/>
  <a:extLst>
    <a:ext uri="{05A4C25C-085E-4340-85A3-A5531E510DB2}">
      <thm15:themeFamily xmlns:thm15="http://schemas.microsoft.com/office/thememl/2012/main" name="16-9 Landscape Arial.potx" id="{0561035E-5CB3-4856-ABCE-8EBAD0463BD9}" vid="{7F2A9425-F1B4-4DF1-846A-F024CA7A0C1B}"/>
    </a:ext>
  </a:extLst>
</a:theme>
</file>

<file path=ppt/theme/theme3.xml><?xml version="1.0" encoding="utf-8"?>
<a:theme xmlns:a="http://schemas.openxmlformats.org/drawingml/2006/main" name="FirstSlide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PresentationOfgem201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Custom 12">
      <a:dk1>
        <a:srgbClr val="454545"/>
      </a:dk1>
      <a:lt1>
        <a:sysClr val="window" lastClr="FFFFFF"/>
      </a:lt1>
      <a:dk2>
        <a:srgbClr val="727274"/>
      </a:dk2>
      <a:lt2>
        <a:srgbClr val="ACACAE"/>
      </a:lt2>
      <a:accent1>
        <a:srgbClr val="F26522"/>
      </a:accent1>
      <a:accent2>
        <a:srgbClr val="0079C1"/>
      </a:accent2>
      <a:accent3>
        <a:srgbClr val="5BCBF5"/>
      </a:accent3>
      <a:accent4>
        <a:srgbClr val="C2CD23"/>
      </a:accent4>
      <a:accent5>
        <a:srgbClr val="6A2C91"/>
      </a:accent5>
      <a:accent6>
        <a:srgbClr val="FFBF22"/>
      </a:accent6>
      <a:hlink>
        <a:srgbClr val="FFBF22"/>
      </a:hlink>
      <a:folHlink>
        <a:srgbClr val="FFBF2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a:solidFill>
            <a:schemeClr val="accent1"/>
          </a:solidFill>
        </a:ln>
      </a:spPr>
      <a:bodyPr wrap="square" lIns="0" tIns="0" rIns="0" bIns="0" rtlCol="0" anchor="ctr">
        <a:noAutofit/>
      </a:bodyPr>
      <a:lstStyle>
        <a:defPPr algn="ctr">
          <a:defRPr sz="1600" b="0" i="0" dirty="0" smtClean="0">
            <a:cs typeface="Helvetica" charset="0"/>
          </a:defRPr>
        </a:defPPr>
      </a:lst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smtClean="0"/>
        </a:defPPr>
      </a:lstStyle>
    </a:txDef>
  </a:objectDefaults>
  <a:extraClrSchemeLst/>
  <a:extLst>
    <a:ext uri="{05A4C25C-085E-4340-85A3-A5531E510DB2}">
      <thm15:themeFamily xmlns:thm15="http://schemas.microsoft.com/office/thememl/2012/main" name="ESO PowerPoint Template_16x9 [Read-Only]" id="{555EBCBA-0525-4C1D-AB08-C150EB6B74ED}" vid="{0AC6A0BD-E710-44F5-BF72-67516B2373D8}"/>
    </a:ext>
  </a:extLst>
</a:theme>
</file>

<file path=ppt/theme/theme7.xml><?xml version="1.0" encoding="utf-8"?>
<a:theme xmlns:a="http://schemas.openxmlformats.org/drawingml/2006/main" name="4_Office Theme">
  <a:themeElements>
    <a:clrScheme name="Custom 1">
      <a:dk1>
        <a:srgbClr val="000000"/>
      </a:dk1>
      <a:lt1>
        <a:srgbClr val="FFFFFF"/>
      </a:lt1>
      <a:dk2>
        <a:srgbClr val="44546A"/>
      </a:dk2>
      <a:lt2>
        <a:srgbClr val="E7E6E6"/>
      </a:lt2>
      <a:accent1>
        <a:srgbClr val="F0B900"/>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3600" b="0" i="0" dirty="0" smtClean="0">
            <a:solidFill>
              <a:schemeClr val="bg1"/>
            </a:solidFill>
            <a:latin typeface="Helvetica Neue Light" panose="02000403000000020004" pitchFamily="2" charset="0"/>
            <a:ea typeface="Helvetica Neue Light" panose="02000403000000020004" pitchFamily="2"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97b6fe81-1556-4112-94ca-31043ca39b71">
      <UserInfo>
        <DisplayName>Rivalland (ESO), Jessica</DisplayName>
        <AccountId>49</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95E1BDC5029614ABF43223A464FD248" ma:contentTypeVersion="12" ma:contentTypeDescription="Create a new document." ma:contentTypeScope="" ma:versionID="4b53638bea34a38d749e5d1ad7dcb647">
  <xsd:schema xmlns:xsd="http://www.w3.org/2001/XMLSchema" xmlns:xs="http://www.w3.org/2001/XMLSchema" xmlns:p="http://schemas.microsoft.com/office/2006/metadata/properties" xmlns:ns2="f71abe4e-f5ff-49cd-8eff-5f4949acc510" xmlns:ns3="97b6fe81-1556-4112-94ca-31043ca39b71" targetNamespace="http://schemas.microsoft.com/office/2006/metadata/properties" ma:root="true" ma:fieldsID="5fde6207ad4f461e79c1ad85c02ad47f" ns2:_="" ns3:_="">
    <xsd:import namespace="f71abe4e-f5ff-49cd-8eff-5f4949acc510"/>
    <xsd:import namespace="97b6fe81-1556-4112-94ca-31043ca39b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71abe4e-f5ff-49cd-8eff-5f4949acc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b6fe81-1556-4112-94ca-31043ca39b71"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B36002-CCFD-4C5D-814A-FF8D96969B7A}">
  <ds:schemaRefs>
    <ds:schemaRef ds:uri="http://purl.org/dc/terms/"/>
    <ds:schemaRef ds:uri="f71abe4e-f5ff-49cd-8eff-5f4949acc510"/>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97b6fe81-1556-4112-94ca-31043ca39b71"/>
    <ds:schemaRef ds:uri="http://www.w3.org/XML/1998/namespace"/>
  </ds:schemaRefs>
</ds:datastoreItem>
</file>

<file path=customXml/itemProps2.xml><?xml version="1.0" encoding="utf-8"?>
<ds:datastoreItem xmlns:ds="http://schemas.openxmlformats.org/officeDocument/2006/customXml" ds:itemID="{4526808D-2B4C-4333-ABB4-74F13E7BF81E}">
  <ds:schemaRefs>
    <ds:schemaRef ds:uri="http://schemas.microsoft.com/sharepoint/v3/contenttype/forms"/>
  </ds:schemaRefs>
</ds:datastoreItem>
</file>

<file path=customXml/itemProps3.xml><?xml version="1.0" encoding="utf-8"?>
<ds:datastoreItem xmlns:ds="http://schemas.openxmlformats.org/officeDocument/2006/customXml" ds:itemID="{7892AB2D-6968-43B8-803A-5FE3C7FDA1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71abe4e-f5ff-49cd-8eff-5f4949acc510"/>
    <ds:schemaRef ds:uri="97b6fe81-1556-4112-94ca-31043ca39b7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475</TotalTime>
  <Words>3547</Words>
  <Application>Microsoft Office PowerPoint</Application>
  <PresentationFormat>Widescreen</PresentationFormat>
  <Paragraphs>517</Paragraphs>
  <Slides>55</Slides>
  <Notes>11</Notes>
  <HiddenSlides>0</HiddenSlides>
  <MMClips>0</MMClips>
  <ScaleCrop>false</ScaleCrop>
  <HeadingPairs>
    <vt:vector size="8" baseType="variant">
      <vt:variant>
        <vt:lpstr>Fonts Used</vt:lpstr>
      </vt:variant>
      <vt:variant>
        <vt:i4>20</vt:i4>
      </vt:variant>
      <vt:variant>
        <vt:lpstr>Theme</vt:lpstr>
      </vt:variant>
      <vt:variant>
        <vt:i4>9</vt:i4>
      </vt:variant>
      <vt:variant>
        <vt:lpstr>Embedded OLE Servers</vt:lpstr>
      </vt:variant>
      <vt:variant>
        <vt:i4>1</vt:i4>
      </vt:variant>
      <vt:variant>
        <vt:lpstr>Slide Titles</vt:lpstr>
      </vt:variant>
      <vt:variant>
        <vt:i4>55</vt:i4>
      </vt:variant>
    </vt:vector>
  </HeadingPairs>
  <TitlesOfParts>
    <vt:vector size="85" baseType="lpstr">
      <vt:lpstr>ＭＳ Ｐゴシック</vt:lpstr>
      <vt:lpstr>Arial</vt:lpstr>
      <vt:lpstr>Calibri</vt:lpstr>
      <vt:lpstr>Calibri Light</vt:lpstr>
      <vt:lpstr>Helvetica</vt:lpstr>
      <vt:lpstr>Helvetica Neue Condensed</vt:lpstr>
      <vt:lpstr>Helvetica Neue Light</vt:lpstr>
      <vt:lpstr>Helvetica Neue LT Std 35 Thin</vt:lpstr>
      <vt:lpstr>Helvetica Neue LT Std 45 Light</vt:lpstr>
      <vt:lpstr>Helvetica Neue LT Std 55 Roman</vt:lpstr>
      <vt:lpstr>Helvetica Neue LT Std 65 Medium</vt:lpstr>
      <vt:lpstr>Helvetica Neue LT Std 77 Bold C</vt:lpstr>
      <vt:lpstr>Helvetica Neue LT Std 87 Heavy </vt:lpstr>
      <vt:lpstr>Helvetica Neue LT Std 97 Black </vt:lpstr>
      <vt:lpstr>Orsted Sans Office</vt:lpstr>
      <vt:lpstr>Symbol</vt:lpstr>
      <vt:lpstr>Times New Roman</vt:lpstr>
      <vt:lpstr>Verdana</vt:lpstr>
      <vt:lpstr>Wingdings</vt:lpstr>
      <vt:lpstr>Wingdings 2</vt:lpstr>
      <vt:lpstr>Office Theme</vt:lpstr>
      <vt:lpstr>Orsted</vt:lpstr>
      <vt:lpstr>FirstSlideMaster</vt:lpstr>
      <vt:lpstr>PresentationOfgem2015</vt:lpstr>
      <vt:lpstr>1_PresentationOfgem2015</vt:lpstr>
      <vt:lpstr>2_Office Theme</vt:lpstr>
      <vt:lpstr>4_Office Theme</vt:lpstr>
      <vt:lpstr>5_Office Theme</vt:lpstr>
      <vt:lpstr>1_Office Theme</vt:lpstr>
      <vt:lpstr>think-cell Slide</vt:lpstr>
      <vt:lpstr>Friday 27 November 2020 Online Meeting via Teams</vt:lpstr>
      <vt:lpstr>PowerPoint Presentation</vt:lpstr>
      <vt:lpstr>PowerPoint Presentation</vt:lpstr>
      <vt:lpstr>PowerPoint Presentation</vt:lpstr>
      <vt:lpstr>PowerPoint Presentation</vt:lpstr>
      <vt:lpstr>PowerPoint Presentation</vt:lpstr>
      <vt:lpstr>PowerPoint Presentation</vt:lpstr>
      <vt:lpstr>Critical Friend Feedback – CMP354</vt:lpstr>
      <vt:lpstr>Background</vt:lpstr>
      <vt:lpstr>CUSC Impact</vt:lpstr>
      <vt:lpstr>Timeline for CMP354 – (Self Governance (Panel decision) and Code Administrator Consultation) </vt:lpstr>
      <vt:lpstr>Timeline for CMP354 – (Standard Governance (Ofgem decision) and Code Administrator Consultation)</vt:lpstr>
      <vt:lpstr>CMP354  - the asks of Panel</vt:lpstr>
      <vt:lpstr>Self-Governance Criteria</vt:lpstr>
      <vt:lpstr>PowerPoint Presentation</vt:lpstr>
      <vt:lpstr>PowerPoint Presentation</vt:lpstr>
      <vt:lpstr>PowerPoint Presentation</vt:lpstr>
      <vt:lpstr>PowerPoint Presentation</vt:lpstr>
      <vt:lpstr>PowerPoint Presentation</vt:lpstr>
      <vt:lpstr>In flight Modifications  - the asks of Panel</vt:lpstr>
      <vt:lpstr>PowerPoint Presentation</vt:lpstr>
      <vt:lpstr>Prioritisation Principles</vt:lpstr>
      <vt:lpstr>BREAK</vt:lpstr>
      <vt:lpstr>PowerPoint Presentation</vt:lpstr>
      <vt:lpstr>CMP344 Background</vt:lpstr>
      <vt:lpstr>CMP344 Workgroup Consultation Responses</vt:lpstr>
      <vt:lpstr>Q1. Do you believe that the CMP344 Original Proposal better facilitates the Applicable Objectives?  Of the 8 responses received, 7 responses were fully supportive.   The ESO, were supportive of the consistency the modification would bring but noted  that it may not better facilitate objective b due to concerns re: non cost reflectivity in recovery.  “Our concern is that this change will mean any adjustments associated with these costs will no longer be recovered via the user of the assets but rather through adjustments to the Demand Residual. This will ultimately impact end consumers tariffs which may not result in cost reflective recovery, which therefore may not better facilitate objective b”  </vt:lpstr>
      <vt:lpstr>Q2. Do you support the proposed implementation approach?   All 8 responses were supportive of the implementation approach of April 2021 to some degree. Several responses highlighted that they believe that the modification should be implemented in line with the next price control period.    The ESO highlighted that April 2021 would be achievable if a decision was made in enough time to finalise tariffs ahead of 31 January 2021. April 2022 was highlighted as an alternative date.  EDF noted that if April 2021 could not be achieved, it should be implemented later, but did not specify a date.   </vt:lpstr>
      <vt:lpstr>Q3. Do you any further comments?  “The incentives to make sure the cable is good at manufacture, in laying, and thereafter, are all still strong with or without CMP344”. EDF   Q4. Alternatives  No alternatives were raised </vt:lpstr>
      <vt:lpstr>CMP344 Terms of Reference</vt:lpstr>
      <vt:lpstr>CMP344 Terms of Reference</vt:lpstr>
      <vt:lpstr>CMP344 Timeline</vt:lpstr>
      <vt:lpstr>CMP344  - the asks of Panel</vt:lpstr>
      <vt:lpstr>PowerPoint Presentation</vt:lpstr>
      <vt:lpstr>CMP351 Background</vt:lpstr>
      <vt:lpstr>CMP351 Timeline</vt:lpstr>
      <vt:lpstr>CMP351  - the ask of Panel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 reminder of what happened in 18/19</vt:lpstr>
      <vt:lpstr>Our reflections on the 18/19 scores</vt:lpstr>
      <vt:lpstr>You said, we did….</vt:lpstr>
      <vt:lpstr>What’s next?</vt:lpstr>
      <vt:lpstr>PowerPoint Presentation</vt:lpstr>
      <vt:lpstr>Updated Consumer Benefits Section in Proposal Forms</vt:lpstr>
      <vt:lpstr>PowerPoint Presentation</vt:lpstr>
      <vt:lpstr>Next Panel Meeting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Friday 27 November 2020 Online Meeting via Teams</dc:title>
  <dc:creator>Mullen (ESO), Paul J</dc:creator>
  <cp:lastModifiedBy>Mullen (ESO), Paul J</cp:lastModifiedBy>
  <cp:revision>7</cp:revision>
  <dcterms:created xsi:type="dcterms:W3CDTF">2020-11-18T21:12:56Z</dcterms:created>
  <dcterms:modified xsi:type="dcterms:W3CDTF">2020-11-26T14:39:03Z</dcterms:modified>
</cp:coreProperties>
</file>